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65" r:id="rId10"/>
    <p:sldId id="275" r:id="rId11"/>
    <p:sldId id="273" r:id="rId12"/>
    <p:sldId id="267" r:id="rId13"/>
    <p:sldId id="274" r:id="rId14"/>
    <p:sldId id="268" r:id="rId15"/>
    <p:sldId id="269" r:id="rId16"/>
  </p:sldIdLst>
  <p:sldSz cx="16256000" cy="10160000"/>
  <p:notesSz cx="16256000" cy="10160000"/>
  <p:embeddedFontLst>
    <p:embeddedFont>
      <p:font typeface="RotondaC" panose="00000500000000000000" pitchFamily="50" charset="0"/>
      <p:regular r:id="rId18"/>
      <p:bold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26" y="9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06E4-7663-4A5F-BBC5-1E8543ABC871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2700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25600" y="4889500"/>
            <a:ext cx="13004800" cy="400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8983-1FAA-4086-95F4-078179AC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9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8983-1FAA-4086-95F4-078179ACFE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3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8983-1FAA-4086-95F4-078179ACFE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1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8983-1FAA-4086-95F4-078179ACFE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4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199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19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>
                <a:solidFill>
                  <a:srgbClr val="B6B6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pc="-120" smtClean="0"/>
              <a:t>19.05.2014</a:t>
            </a:r>
            <a:endParaRPr spc="-1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rgbClr val="00C1E8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19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>
                <a:solidFill>
                  <a:srgbClr val="B6B6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pc="-120" smtClean="0"/>
              <a:t>19.05.2014</a:t>
            </a:r>
            <a:endParaRPr spc="-1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rgbClr val="00C1E8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39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19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>
                <a:solidFill>
                  <a:srgbClr val="B6B6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pc="-120" smtClean="0"/>
              <a:t>19.05.2014</a:t>
            </a:r>
            <a:endParaRPr spc="-12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rgbClr val="00C1E8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19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>
                <a:solidFill>
                  <a:srgbClr val="B6B6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pc="-120" smtClean="0"/>
              <a:t>19.05.2014</a:t>
            </a:r>
            <a:endParaRPr spc="-12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46" y="6344"/>
            <a:ext cx="16243300" cy="10147300"/>
          </a:xfrm>
          <a:custGeom>
            <a:avLst/>
            <a:gdLst/>
            <a:ahLst/>
            <a:cxnLst/>
            <a:rect l="l" t="t" r="r" b="b"/>
            <a:pathLst>
              <a:path w="16243300" h="10147300">
                <a:moveTo>
                  <a:pt x="0" y="10147309"/>
                </a:moveTo>
                <a:lnTo>
                  <a:pt x="16243309" y="10147309"/>
                </a:lnTo>
                <a:lnTo>
                  <a:pt x="16243309" y="0"/>
                </a:lnTo>
                <a:lnTo>
                  <a:pt x="0" y="0"/>
                </a:lnTo>
                <a:lnTo>
                  <a:pt x="0" y="10147309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19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>
                <a:solidFill>
                  <a:srgbClr val="B6B6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pc="-120" smtClean="0"/>
              <a:t>19.05.2014</a:t>
            </a:r>
            <a:endParaRPr spc="-12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0104" y="660393"/>
            <a:ext cx="14655791" cy="682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rgbClr val="00C1E8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0104" y="1777993"/>
            <a:ext cx="14655791" cy="2672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307835" y="9296399"/>
            <a:ext cx="1148080" cy="324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rgbClr val="B6B6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pc="-120" smtClean="0"/>
              <a:t>19.05.2014</a:t>
            </a:r>
            <a:endParaRPr spc="-1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loud.smeta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7213598"/>
            <a:ext cx="820419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spc="325" dirty="0">
                <a:solidFill>
                  <a:srgbClr val="FFFFFF"/>
                </a:solidFill>
                <a:latin typeface="RotondaC" panose="00000500000000000000" pitchFamily="50" charset="0"/>
                <a:cs typeface="Arial Narrow"/>
              </a:rPr>
              <a:t>Smeta.Cloud</a:t>
            </a:r>
            <a:endParaRPr sz="7200" dirty="0">
              <a:latin typeface="RotondaC" panose="00000500000000000000" pitchFamily="50" charset="0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1" y="8534406"/>
            <a:ext cx="1022604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27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См</a:t>
            </a:r>
            <a:r>
              <a:rPr sz="4800" spc="-31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4800" spc="-200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ты</a:t>
            </a:r>
            <a:r>
              <a:rPr sz="4800" spc="-13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4800" spc="-10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в</a:t>
            </a:r>
            <a:r>
              <a:rPr sz="4800" spc="-13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4800" spc="-14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любое</a:t>
            </a:r>
            <a:r>
              <a:rPr sz="4800" spc="-13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4800" spc="-114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время</a:t>
            </a:r>
            <a:r>
              <a:rPr sz="4800" spc="-13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4800" spc="-10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в</a:t>
            </a:r>
            <a:r>
              <a:rPr sz="4800" spc="-13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4800" spc="-9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любом</a:t>
            </a:r>
            <a:r>
              <a:rPr sz="4800" spc="-13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</a:rPr>
              <a:t> месте</a:t>
            </a:r>
            <a:endParaRPr sz="4800" dirty="0">
              <a:latin typeface="RotondaC" panose="00000500000000000000" pitchFamily="50" charset="0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16512"/>
            <a:ext cx="4087340" cy="2976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04960" y="965193"/>
            <a:ext cx="2514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3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10</a:t>
            </a:r>
            <a:endParaRPr sz="200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84610" y="1331071"/>
            <a:ext cx="7272020" cy="276999"/>
          </a:xfrm>
          <a:custGeom>
            <a:avLst/>
            <a:gdLst/>
            <a:ahLst/>
            <a:cxnLst/>
            <a:rect l="l" t="t" r="r" b="b"/>
            <a:pathLst>
              <a:path w="7272020" h="7769859">
                <a:moveTo>
                  <a:pt x="0" y="4"/>
                </a:moveTo>
                <a:lnTo>
                  <a:pt x="0" y="7769306"/>
                </a:lnTo>
                <a:lnTo>
                  <a:pt x="6954865" y="7769306"/>
                </a:lnTo>
                <a:lnTo>
                  <a:pt x="7271970" y="214"/>
                </a:lnTo>
                <a:lnTo>
                  <a:pt x="7271970" y="4"/>
                </a:lnTo>
                <a:lnTo>
                  <a:pt x="0" y="4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>
              <a:latin typeface="RotondaC" panose="00000500000000000000" pitchFamily="50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380" dirty="0" smtClean="0">
                <a:latin typeface="RotondaC" panose="00000500000000000000" pitchFamily="50" charset="0"/>
              </a:rPr>
              <a:t>Способы оплаты</a:t>
            </a:r>
            <a:endParaRPr spc="320" dirty="0">
              <a:latin typeface="RotondaC" panose="00000500000000000000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01" t="55589" r="8124" b="9375"/>
          <a:stretch/>
        </p:blipFill>
        <p:spPr>
          <a:xfrm>
            <a:off x="660400" y="2946400"/>
            <a:ext cx="14245610" cy="4876800"/>
          </a:xfrm>
          <a:prstGeom prst="rect">
            <a:avLst/>
          </a:prstGeom>
        </p:spPr>
      </p:pic>
      <p:sp>
        <p:nvSpPr>
          <p:cNvPr id="12" name="object 15"/>
          <p:cNvSpPr txBox="1"/>
          <p:nvPr/>
        </p:nvSpPr>
        <p:spPr>
          <a:xfrm>
            <a:off x="800104" y="1686553"/>
            <a:ext cx="6078855" cy="2294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350">
              <a:lnSpc>
                <a:spcPct val="125000"/>
              </a:lnSpc>
            </a:pPr>
            <a:r>
              <a:rPr sz="240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lang="ru-RU" sz="24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предоставляет удобные способы оплаты.</a:t>
            </a:r>
            <a:endParaRPr sz="2400" dirty="0">
              <a:latin typeface="RotondaC" panose="00000500000000000000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90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46" y="1265963"/>
            <a:ext cx="10933889" cy="802342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204960" y="965193"/>
            <a:ext cx="2514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3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10</a:t>
            </a:r>
            <a:endParaRPr sz="200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84610" y="1331071"/>
            <a:ext cx="7272020" cy="276999"/>
          </a:xfrm>
          <a:custGeom>
            <a:avLst/>
            <a:gdLst/>
            <a:ahLst/>
            <a:cxnLst/>
            <a:rect l="l" t="t" r="r" b="b"/>
            <a:pathLst>
              <a:path w="7272020" h="7769859">
                <a:moveTo>
                  <a:pt x="0" y="4"/>
                </a:moveTo>
                <a:lnTo>
                  <a:pt x="0" y="7769306"/>
                </a:lnTo>
                <a:lnTo>
                  <a:pt x="6954865" y="7769306"/>
                </a:lnTo>
                <a:lnTo>
                  <a:pt x="7271970" y="214"/>
                </a:lnTo>
                <a:lnTo>
                  <a:pt x="7271970" y="4"/>
                </a:lnTo>
                <a:lnTo>
                  <a:pt x="0" y="4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>
              <a:latin typeface="RotondaC" panose="00000500000000000000" pitchFamily="50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80" dirty="0">
                <a:latin typeface="RotondaC" panose="00000500000000000000" pitchFamily="50" charset="0"/>
              </a:rPr>
              <a:t>Информер</a:t>
            </a:r>
            <a:r>
              <a:rPr spc="175" dirty="0">
                <a:latin typeface="RotondaC" panose="00000500000000000000" pitchFamily="50" charset="0"/>
              </a:rPr>
              <a:t> </a:t>
            </a:r>
            <a:r>
              <a:rPr spc="180" dirty="0">
                <a:latin typeface="RotondaC" panose="00000500000000000000" pitchFamily="50" charset="0"/>
              </a:rPr>
              <a:t>счёт</a:t>
            </a:r>
            <a:r>
              <a:rPr spc="320" dirty="0">
                <a:latin typeface="RotondaC" panose="00000500000000000000" pitchFamily="50" charset="0"/>
              </a:rPr>
              <a:t>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0104" y="1686553"/>
            <a:ext cx="6078855" cy="2294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350">
              <a:lnSpc>
                <a:spcPct val="125000"/>
              </a:lnSpc>
            </a:pP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Благодаря простому и </a:t>
            </a:r>
            <a:r>
              <a:rPr sz="240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удобному</a:t>
            </a:r>
            <a:r>
              <a:rPr sz="24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информеру</a:t>
            </a:r>
            <a:r>
              <a:rPr sz="24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lang="ru-RU" sz="24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,</a:t>
            </a:r>
            <a:r>
              <a:rPr sz="24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пользователи</a:t>
            </a:r>
            <a:r>
              <a:rPr sz="24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всегда могут следить за расходом средств в течение сеанса, а также получать информацию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по тарифному плану.</a:t>
            </a:r>
            <a:endParaRPr sz="2400" dirty="0">
              <a:latin typeface="RotondaC" panose="00000500000000000000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52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04960" y="965193"/>
            <a:ext cx="2514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3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12</a:t>
            </a:r>
            <a:endParaRPr sz="20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105" y="660393"/>
            <a:ext cx="1342389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240" dirty="0" smtClean="0">
                <a:latin typeface="RotondaC" panose="00000500000000000000" pitchFamily="50" charset="0"/>
              </a:rPr>
              <a:t>Р</a:t>
            </a:r>
            <a:r>
              <a:rPr spc="175" dirty="0" err="1" smtClean="0">
                <a:latin typeface="RotondaC" panose="00000500000000000000" pitchFamily="50" charset="0"/>
              </a:rPr>
              <a:t>азвити</a:t>
            </a:r>
            <a:r>
              <a:rPr lang="ru-RU" spc="175" dirty="0" smtClean="0">
                <a:latin typeface="RotondaC" panose="00000500000000000000" pitchFamily="50" charset="0"/>
              </a:rPr>
              <a:t>е проекта</a:t>
            </a:r>
            <a:r>
              <a:rPr spc="175" dirty="0" smtClean="0">
                <a:latin typeface="RotondaC" panose="00000500000000000000" pitchFamily="50" charset="0"/>
              </a:rPr>
              <a:t>:</a:t>
            </a:r>
            <a:r>
              <a:rPr lang="ru-RU" spc="175" dirty="0" smtClean="0">
                <a:latin typeface="RotondaC" panose="00000500000000000000" pitchFamily="50" charset="0"/>
              </a:rPr>
              <a:t/>
            </a:r>
            <a:br>
              <a:rPr lang="ru-RU" spc="175" dirty="0" smtClean="0">
                <a:latin typeface="RotondaC" panose="00000500000000000000" pitchFamily="50" charset="0"/>
              </a:rPr>
            </a:br>
            <a:r>
              <a:rPr spc="200" dirty="0" err="1" smtClean="0">
                <a:latin typeface="RotondaC" panose="00000500000000000000" pitchFamily="50" charset="0"/>
              </a:rPr>
              <a:t>Smeta.Cloud</a:t>
            </a:r>
            <a:r>
              <a:rPr spc="175" dirty="0" smtClean="0">
                <a:latin typeface="RotondaC" panose="00000500000000000000" pitchFamily="50" charset="0"/>
              </a:rPr>
              <a:t> </a:t>
            </a:r>
            <a:r>
              <a:rPr lang="ru-RU" spc="60" dirty="0" smtClean="0">
                <a:latin typeface="RotondaC" panose="00000500000000000000" pitchFamily="50" charset="0"/>
              </a:rPr>
              <a:t>для рабочих групп</a:t>
            </a:r>
            <a:endParaRPr spc="60" dirty="0">
              <a:latin typeface="RotondaC" panose="00000500000000000000" pitchFamily="50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5" y="2946400"/>
            <a:ext cx="13141738" cy="6477000"/>
          </a:xfrm>
          <a:prstGeom prst="rect">
            <a:avLst/>
          </a:prstGeom>
          <a:ln>
            <a:solidFill>
              <a:srgbClr val="EBEBEB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04960" y="965193"/>
            <a:ext cx="2514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3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12</a:t>
            </a:r>
            <a:endParaRPr sz="20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105" y="660393"/>
            <a:ext cx="13423896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240" dirty="0" smtClean="0">
                <a:latin typeface="RotondaC" panose="00000500000000000000" pitchFamily="50" charset="0"/>
              </a:rPr>
              <a:t>Развитие проекта</a:t>
            </a:r>
            <a:r>
              <a:rPr spc="175" dirty="0" smtClean="0">
                <a:latin typeface="RotondaC" panose="00000500000000000000" pitchFamily="50" charset="0"/>
              </a:rPr>
              <a:t>: </a:t>
            </a:r>
            <a:r>
              <a:rPr spc="200" dirty="0">
                <a:latin typeface="RotondaC" panose="00000500000000000000" pitchFamily="50" charset="0"/>
              </a:rPr>
              <a:t>Smeta.Cloud</a:t>
            </a:r>
            <a:r>
              <a:rPr spc="175" dirty="0">
                <a:latin typeface="RotondaC" panose="00000500000000000000" pitchFamily="50" charset="0"/>
              </a:rPr>
              <a:t> </a:t>
            </a:r>
            <a:r>
              <a:rPr spc="60" dirty="0">
                <a:latin typeface="RotondaC" panose="00000500000000000000" pitchFamily="50" charset="0"/>
              </a:rPr>
              <a:t>Sync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104" y="1686553"/>
            <a:ext cx="5998210" cy="184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25000"/>
              </a:lnSpc>
            </a:pPr>
            <a:r>
              <a:rPr sz="2400" spc="-11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Сервис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2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Sync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0" dirty="0" err="1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позв</a:t>
            </a:r>
            <a:r>
              <a:rPr sz="2400" spc="-90" dirty="0" err="1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65" dirty="0" err="1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лит</a:t>
            </a:r>
            <a:r>
              <a:rPr sz="2400" spc="-3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синхронизи</a:t>
            </a:r>
            <a:r>
              <a:rPr lang="ru-RU" sz="2400" spc="-55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-</a:t>
            </a:r>
            <a:r>
              <a:rPr sz="2400" spc="-55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ров</a:t>
            </a:r>
            <a:r>
              <a:rPr sz="2400" spc="-105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95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ть</a:t>
            </a:r>
            <a:r>
              <a:rPr sz="2400" spc="-7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6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хранить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70" dirty="0" err="1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объекты</a:t>
            </a:r>
            <a:r>
              <a:rPr sz="2400" spc="-3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1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про</a:t>
            </a:r>
            <a:r>
              <a:rPr sz="2400" spc="-95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г</a:t>
            </a:r>
            <a:r>
              <a:rPr lang="ru-RU" sz="2400" spc="-95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р</a:t>
            </a:r>
            <a:r>
              <a:rPr sz="2400" spc="-65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аммы</a:t>
            </a:r>
            <a:r>
              <a:rPr sz="2400" spc="-7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Smeta.RU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на </a:t>
            </a:r>
            <a:r>
              <a:rPr sz="2400" spc="-70" dirty="0" err="1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сервере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14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lang="ru-RU" sz="2400" spc="-6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</a:t>
            </a:r>
            <a:r>
              <a:rPr sz="2400" spc="-7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7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раб</a:t>
            </a:r>
            <a:r>
              <a:rPr sz="2400" spc="-12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от</a:t>
            </a:r>
            <a:r>
              <a:rPr sz="2400" spc="-16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95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ть</a:t>
            </a:r>
            <a:r>
              <a:rPr lang="ru-RU" sz="2400" spc="-7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/>
            </a:r>
            <a:br>
              <a:rPr lang="ru-RU" sz="2400" spc="-7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</a:br>
            <a:r>
              <a:rPr sz="2400" spc="-145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</a:t>
            </a:r>
            <a:r>
              <a:rPr sz="2400" spc="-7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ними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г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де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к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1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г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да </a:t>
            </a: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у</a:t>
            </a:r>
            <a:r>
              <a:rPr sz="2400" spc="-5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г</a:t>
            </a:r>
            <a:r>
              <a:rPr sz="2400" spc="-10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2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дно!</a:t>
            </a:r>
            <a:endParaRPr sz="24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36907" y="5774282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310850" y="324351"/>
                </a:moveTo>
                <a:lnTo>
                  <a:pt x="60933" y="324351"/>
                </a:lnTo>
                <a:lnTo>
                  <a:pt x="69492" y="331659"/>
                </a:lnTo>
                <a:lnTo>
                  <a:pt x="112858" y="357359"/>
                </a:lnTo>
                <a:lnTo>
                  <a:pt x="150717" y="369452"/>
                </a:lnTo>
                <a:lnTo>
                  <a:pt x="190721" y="372841"/>
                </a:lnTo>
                <a:lnTo>
                  <a:pt x="203237" y="372148"/>
                </a:lnTo>
                <a:lnTo>
                  <a:pt x="251129" y="361085"/>
                </a:lnTo>
                <a:lnTo>
                  <a:pt x="285892" y="343120"/>
                </a:lnTo>
                <a:lnTo>
                  <a:pt x="310850" y="324351"/>
                </a:lnTo>
                <a:close/>
              </a:path>
              <a:path w="373379" h="373379">
                <a:moveTo>
                  <a:pt x="128534" y="217486"/>
                </a:moveTo>
                <a:lnTo>
                  <a:pt x="11338" y="217486"/>
                </a:lnTo>
                <a:lnTo>
                  <a:pt x="7680" y="219041"/>
                </a:lnTo>
                <a:lnTo>
                  <a:pt x="1523" y="225167"/>
                </a:lnTo>
                <a:lnTo>
                  <a:pt x="0" y="228855"/>
                </a:lnTo>
                <a:lnTo>
                  <a:pt x="0" y="346020"/>
                </a:lnTo>
                <a:lnTo>
                  <a:pt x="1523" y="349678"/>
                </a:lnTo>
                <a:lnTo>
                  <a:pt x="4632" y="352756"/>
                </a:lnTo>
                <a:lnTo>
                  <a:pt x="7680" y="355835"/>
                </a:lnTo>
                <a:lnTo>
                  <a:pt x="11338" y="357359"/>
                </a:lnTo>
                <a:lnTo>
                  <a:pt x="19753" y="357358"/>
                </a:lnTo>
                <a:lnTo>
                  <a:pt x="23408" y="355835"/>
                </a:lnTo>
                <a:lnTo>
                  <a:pt x="26456" y="352756"/>
                </a:lnTo>
                <a:lnTo>
                  <a:pt x="60933" y="324351"/>
                </a:lnTo>
                <a:lnTo>
                  <a:pt x="310850" y="324351"/>
                </a:lnTo>
                <a:lnTo>
                  <a:pt x="318366" y="317084"/>
                </a:lnTo>
                <a:lnTo>
                  <a:pt x="324113" y="310717"/>
                </a:lnTo>
                <a:lnTo>
                  <a:pt x="183418" y="310717"/>
                </a:lnTo>
                <a:lnTo>
                  <a:pt x="172352" y="309884"/>
                </a:lnTo>
                <a:lnTo>
                  <a:pt x="133499" y="298686"/>
                </a:lnTo>
                <a:lnTo>
                  <a:pt x="101986" y="277227"/>
                </a:lnTo>
                <a:lnTo>
                  <a:pt x="126635" y="252577"/>
                </a:lnTo>
                <a:lnTo>
                  <a:pt x="138348" y="240895"/>
                </a:lnTo>
                <a:lnTo>
                  <a:pt x="139872" y="237237"/>
                </a:lnTo>
                <a:lnTo>
                  <a:pt x="139872" y="228855"/>
                </a:lnTo>
                <a:lnTo>
                  <a:pt x="138348" y="225167"/>
                </a:lnTo>
                <a:lnTo>
                  <a:pt x="132191" y="219041"/>
                </a:lnTo>
                <a:lnTo>
                  <a:pt x="128534" y="217486"/>
                </a:lnTo>
                <a:close/>
              </a:path>
              <a:path w="373379" h="373379">
                <a:moveTo>
                  <a:pt x="361248" y="217486"/>
                </a:moveTo>
                <a:lnTo>
                  <a:pt x="308945" y="217486"/>
                </a:lnTo>
                <a:lnTo>
                  <a:pt x="306537" y="219345"/>
                </a:lnTo>
                <a:lnTo>
                  <a:pt x="301146" y="232711"/>
                </a:lnTo>
                <a:lnTo>
                  <a:pt x="295455" y="245418"/>
                </a:lnTo>
                <a:lnTo>
                  <a:pt x="267131" y="280983"/>
                </a:lnTo>
                <a:lnTo>
                  <a:pt x="234163" y="301314"/>
                </a:lnTo>
                <a:lnTo>
                  <a:pt x="183418" y="310717"/>
                </a:lnTo>
                <a:lnTo>
                  <a:pt x="324113" y="310717"/>
                </a:lnTo>
                <a:lnTo>
                  <a:pt x="348225" y="276166"/>
                </a:lnTo>
                <a:lnTo>
                  <a:pt x="363132" y="240044"/>
                </a:lnTo>
                <a:lnTo>
                  <a:pt x="366674" y="226965"/>
                </a:lnTo>
                <a:lnTo>
                  <a:pt x="366826" y="226630"/>
                </a:lnTo>
                <a:lnTo>
                  <a:pt x="366918" y="226082"/>
                </a:lnTo>
                <a:lnTo>
                  <a:pt x="366918" y="223186"/>
                </a:lnTo>
                <a:lnTo>
                  <a:pt x="366156" y="221327"/>
                </a:lnTo>
                <a:lnTo>
                  <a:pt x="363047" y="218279"/>
                </a:lnTo>
                <a:lnTo>
                  <a:pt x="361248" y="217486"/>
                </a:lnTo>
                <a:close/>
              </a:path>
              <a:path w="373379" h="373379">
                <a:moveTo>
                  <a:pt x="180607" y="0"/>
                </a:moveTo>
                <a:lnTo>
                  <a:pt x="132016" y="7788"/>
                </a:lnTo>
                <a:lnTo>
                  <a:pt x="85500" y="29877"/>
                </a:lnTo>
                <a:lnTo>
                  <a:pt x="52945" y="55905"/>
                </a:lnTo>
                <a:lnTo>
                  <a:pt x="22972" y="96762"/>
                </a:lnTo>
                <a:lnTo>
                  <a:pt x="7947" y="132812"/>
                </a:lnTo>
                <a:lnTo>
                  <a:pt x="4358" y="145858"/>
                </a:lnTo>
                <a:lnTo>
                  <a:pt x="4358" y="149668"/>
                </a:lnTo>
                <a:lnTo>
                  <a:pt x="5120" y="151497"/>
                </a:lnTo>
                <a:lnTo>
                  <a:pt x="6705" y="153021"/>
                </a:lnTo>
                <a:lnTo>
                  <a:pt x="8229" y="154575"/>
                </a:lnTo>
                <a:lnTo>
                  <a:pt x="10027" y="155337"/>
                </a:lnTo>
                <a:lnTo>
                  <a:pt x="64038" y="155337"/>
                </a:lnTo>
                <a:lnTo>
                  <a:pt x="66446" y="153478"/>
                </a:lnTo>
                <a:lnTo>
                  <a:pt x="71545" y="140804"/>
                </a:lnTo>
                <a:lnTo>
                  <a:pt x="77355" y="127744"/>
                </a:lnTo>
                <a:lnTo>
                  <a:pt x="105494" y="92099"/>
                </a:lnTo>
                <a:lnTo>
                  <a:pt x="138296" y="71730"/>
                </a:lnTo>
                <a:lnTo>
                  <a:pt x="188791" y="62087"/>
                </a:lnTo>
                <a:lnTo>
                  <a:pt x="372983" y="62087"/>
                </a:lnTo>
                <a:lnTo>
                  <a:pt x="372983" y="47869"/>
                </a:lnTo>
                <a:lnTo>
                  <a:pt x="311101" y="47869"/>
                </a:lnTo>
                <a:lnTo>
                  <a:pt x="302602" y="40762"/>
                </a:lnTo>
                <a:lnTo>
                  <a:pt x="293381" y="34047"/>
                </a:lnTo>
                <a:lnTo>
                  <a:pt x="258903" y="15359"/>
                </a:lnTo>
                <a:lnTo>
                  <a:pt x="220800" y="3318"/>
                </a:lnTo>
                <a:lnTo>
                  <a:pt x="194877" y="343"/>
                </a:lnTo>
                <a:lnTo>
                  <a:pt x="180607" y="0"/>
                </a:lnTo>
                <a:close/>
              </a:path>
              <a:path w="373379" h="373379">
                <a:moveTo>
                  <a:pt x="372983" y="62087"/>
                </a:moveTo>
                <a:lnTo>
                  <a:pt x="188791" y="62087"/>
                </a:lnTo>
                <a:lnTo>
                  <a:pt x="202074" y="62956"/>
                </a:lnTo>
                <a:lnTo>
                  <a:pt x="214856" y="65118"/>
                </a:lnTo>
                <a:lnTo>
                  <a:pt x="250191" y="79375"/>
                </a:lnTo>
                <a:lnTo>
                  <a:pt x="271241" y="95353"/>
                </a:lnTo>
                <a:lnTo>
                  <a:pt x="237713" y="128850"/>
                </a:lnTo>
                <a:lnTo>
                  <a:pt x="234665" y="131959"/>
                </a:lnTo>
                <a:lnTo>
                  <a:pt x="233141" y="135586"/>
                </a:lnTo>
                <a:lnTo>
                  <a:pt x="233141" y="143999"/>
                </a:lnTo>
                <a:lnTo>
                  <a:pt x="234665" y="147626"/>
                </a:lnTo>
                <a:lnTo>
                  <a:pt x="237713" y="150735"/>
                </a:lnTo>
                <a:lnTo>
                  <a:pt x="240822" y="153783"/>
                </a:lnTo>
                <a:lnTo>
                  <a:pt x="244449" y="155337"/>
                </a:lnTo>
                <a:lnTo>
                  <a:pt x="361645" y="155337"/>
                </a:lnTo>
                <a:lnTo>
                  <a:pt x="365302" y="153783"/>
                </a:lnTo>
                <a:lnTo>
                  <a:pt x="368381" y="150735"/>
                </a:lnTo>
                <a:lnTo>
                  <a:pt x="371429" y="147626"/>
                </a:lnTo>
                <a:lnTo>
                  <a:pt x="372983" y="143999"/>
                </a:lnTo>
                <a:lnTo>
                  <a:pt x="372983" y="62087"/>
                </a:lnTo>
                <a:close/>
              </a:path>
              <a:path w="373379" h="373379">
                <a:moveTo>
                  <a:pt x="361645" y="15465"/>
                </a:moveTo>
                <a:lnTo>
                  <a:pt x="353232" y="15465"/>
                </a:lnTo>
                <a:lnTo>
                  <a:pt x="349605" y="17019"/>
                </a:lnTo>
                <a:lnTo>
                  <a:pt x="346496" y="20067"/>
                </a:lnTo>
                <a:lnTo>
                  <a:pt x="311101" y="47869"/>
                </a:lnTo>
                <a:lnTo>
                  <a:pt x="372983" y="47869"/>
                </a:lnTo>
                <a:lnTo>
                  <a:pt x="372983" y="26803"/>
                </a:lnTo>
                <a:lnTo>
                  <a:pt x="371429" y="23146"/>
                </a:lnTo>
                <a:lnTo>
                  <a:pt x="368381" y="20067"/>
                </a:lnTo>
                <a:lnTo>
                  <a:pt x="365302" y="17019"/>
                </a:lnTo>
                <a:lnTo>
                  <a:pt x="361645" y="15465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5628" y="5198279"/>
            <a:ext cx="2652327" cy="381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7149" y="5754363"/>
            <a:ext cx="241300" cy="355600"/>
          </a:xfrm>
          <a:custGeom>
            <a:avLst/>
            <a:gdLst/>
            <a:ahLst/>
            <a:cxnLst/>
            <a:rect l="l" t="t" r="r" b="b"/>
            <a:pathLst>
              <a:path w="241300" h="355600">
                <a:moveTo>
                  <a:pt x="32076" y="266940"/>
                </a:moveTo>
                <a:lnTo>
                  <a:pt x="18676" y="269737"/>
                </a:lnTo>
                <a:lnTo>
                  <a:pt x="8511" y="277628"/>
                </a:lnTo>
                <a:lnTo>
                  <a:pt x="2109" y="289908"/>
                </a:lnTo>
                <a:lnTo>
                  <a:pt x="0" y="305876"/>
                </a:lnTo>
                <a:lnTo>
                  <a:pt x="3585" y="317337"/>
                </a:lnTo>
                <a:lnTo>
                  <a:pt x="33344" y="341234"/>
                </a:lnTo>
                <a:lnTo>
                  <a:pt x="77890" y="352573"/>
                </a:lnTo>
                <a:lnTo>
                  <a:pt x="119590" y="355436"/>
                </a:lnTo>
                <a:lnTo>
                  <a:pt x="134559" y="354468"/>
                </a:lnTo>
                <a:lnTo>
                  <a:pt x="176084" y="343102"/>
                </a:lnTo>
                <a:lnTo>
                  <a:pt x="209917" y="319975"/>
                </a:lnTo>
                <a:lnTo>
                  <a:pt x="232687" y="286293"/>
                </a:lnTo>
                <a:lnTo>
                  <a:pt x="232990" y="285404"/>
                </a:lnTo>
                <a:lnTo>
                  <a:pt x="105273" y="285404"/>
                </a:lnTo>
                <a:lnTo>
                  <a:pt x="91572" y="283086"/>
                </a:lnTo>
                <a:lnTo>
                  <a:pt x="78471" y="279401"/>
                </a:lnTo>
                <a:lnTo>
                  <a:pt x="54073" y="271119"/>
                </a:lnTo>
                <a:lnTo>
                  <a:pt x="42774" y="268118"/>
                </a:lnTo>
                <a:lnTo>
                  <a:pt x="32076" y="266940"/>
                </a:lnTo>
                <a:close/>
              </a:path>
              <a:path w="241300" h="355600">
                <a:moveTo>
                  <a:pt x="109128" y="0"/>
                </a:moveTo>
                <a:lnTo>
                  <a:pt x="67341" y="10212"/>
                </a:lnTo>
                <a:lnTo>
                  <a:pt x="33003" y="32682"/>
                </a:lnTo>
                <a:lnTo>
                  <a:pt x="9740" y="66135"/>
                </a:lnTo>
                <a:lnTo>
                  <a:pt x="1179" y="109298"/>
                </a:lnTo>
                <a:lnTo>
                  <a:pt x="2350" y="125059"/>
                </a:lnTo>
                <a:lnTo>
                  <a:pt x="17972" y="160993"/>
                </a:lnTo>
                <a:lnTo>
                  <a:pt x="57993" y="189296"/>
                </a:lnTo>
                <a:lnTo>
                  <a:pt x="105709" y="205984"/>
                </a:lnTo>
                <a:lnTo>
                  <a:pt x="117019" y="209721"/>
                </a:lnTo>
                <a:lnTo>
                  <a:pt x="152507" y="228455"/>
                </a:lnTo>
                <a:lnTo>
                  <a:pt x="162083" y="251631"/>
                </a:lnTo>
                <a:lnTo>
                  <a:pt x="158301" y="262827"/>
                </a:lnTo>
                <a:lnTo>
                  <a:pt x="150907" y="272228"/>
                </a:lnTo>
                <a:lnTo>
                  <a:pt x="139722" y="279408"/>
                </a:lnTo>
                <a:lnTo>
                  <a:pt x="124570" y="283942"/>
                </a:lnTo>
                <a:lnTo>
                  <a:pt x="105273" y="285404"/>
                </a:lnTo>
                <a:lnTo>
                  <a:pt x="232990" y="285404"/>
                </a:lnTo>
                <a:lnTo>
                  <a:pt x="237237" y="272927"/>
                </a:lnTo>
                <a:lnTo>
                  <a:pt x="240058" y="258567"/>
                </a:lnTo>
                <a:lnTo>
                  <a:pt x="241027" y="243257"/>
                </a:lnTo>
                <a:lnTo>
                  <a:pt x="239856" y="225685"/>
                </a:lnTo>
                <a:lnTo>
                  <a:pt x="224229" y="185273"/>
                </a:lnTo>
                <a:lnTo>
                  <a:pt x="195521" y="159544"/>
                </a:lnTo>
                <a:lnTo>
                  <a:pt x="160273" y="143645"/>
                </a:lnTo>
                <a:lnTo>
                  <a:pt x="125026" y="132724"/>
                </a:lnTo>
                <a:lnTo>
                  <a:pt x="114408" y="129351"/>
                </a:lnTo>
                <a:lnTo>
                  <a:pt x="80704" y="106401"/>
                </a:lnTo>
                <a:lnTo>
                  <a:pt x="79537" y="99336"/>
                </a:lnTo>
                <a:lnTo>
                  <a:pt x="83214" y="86378"/>
                </a:lnTo>
                <a:lnTo>
                  <a:pt x="92213" y="76921"/>
                </a:lnTo>
                <a:lnTo>
                  <a:pt x="105181" y="71130"/>
                </a:lnTo>
                <a:lnTo>
                  <a:pt x="120766" y="69170"/>
                </a:lnTo>
                <a:lnTo>
                  <a:pt x="209062" y="69170"/>
                </a:lnTo>
                <a:lnTo>
                  <a:pt x="213369" y="62081"/>
                </a:lnTo>
                <a:lnTo>
                  <a:pt x="215881" y="47880"/>
                </a:lnTo>
                <a:lnTo>
                  <a:pt x="215740" y="44908"/>
                </a:lnTo>
                <a:lnTo>
                  <a:pt x="212436" y="33929"/>
                </a:lnTo>
                <a:lnTo>
                  <a:pt x="168108" y="6751"/>
                </a:lnTo>
                <a:lnTo>
                  <a:pt x="122686" y="236"/>
                </a:lnTo>
                <a:lnTo>
                  <a:pt x="109128" y="0"/>
                </a:lnTo>
                <a:close/>
              </a:path>
              <a:path w="241300" h="355600">
                <a:moveTo>
                  <a:pt x="209062" y="69170"/>
                </a:moveTo>
                <a:lnTo>
                  <a:pt x="120766" y="69170"/>
                </a:lnTo>
                <a:lnTo>
                  <a:pt x="133851" y="70411"/>
                </a:lnTo>
                <a:lnTo>
                  <a:pt x="145622" y="73070"/>
                </a:lnTo>
                <a:lnTo>
                  <a:pt x="156851" y="76332"/>
                </a:lnTo>
                <a:lnTo>
                  <a:pt x="168310" y="79377"/>
                </a:lnTo>
                <a:lnTo>
                  <a:pt x="180771" y="81388"/>
                </a:lnTo>
                <a:lnTo>
                  <a:pt x="195005" y="81547"/>
                </a:lnTo>
                <a:lnTo>
                  <a:pt x="206218" y="73852"/>
                </a:lnTo>
                <a:lnTo>
                  <a:pt x="209062" y="6917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6345" y="5844133"/>
            <a:ext cx="233679" cy="365125"/>
          </a:xfrm>
          <a:custGeom>
            <a:avLst/>
            <a:gdLst/>
            <a:ahLst/>
            <a:cxnLst/>
            <a:rect l="l" t="t" r="r" b="b"/>
            <a:pathLst>
              <a:path w="233679" h="365125">
                <a:moveTo>
                  <a:pt x="26445" y="445"/>
                </a:moveTo>
                <a:lnTo>
                  <a:pt x="13820" y="6031"/>
                </a:lnTo>
                <a:lnTo>
                  <a:pt x="3972" y="16136"/>
                </a:lnTo>
                <a:lnTo>
                  <a:pt x="0" y="29677"/>
                </a:lnTo>
                <a:lnTo>
                  <a:pt x="0" y="36931"/>
                </a:lnTo>
                <a:lnTo>
                  <a:pt x="1463" y="42235"/>
                </a:lnTo>
                <a:lnTo>
                  <a:pt x="3383" y="47569"/>
                </a:lnTo>
                <a:lnTo>
                  <a:pt x="80284" y="239562"/>
                </a:lnTo>
                <a:lnTo>
                  <a:pt x="49804" y="315000"/>
                </a:lnTo>
                <a:lnTo>
                  <a:pt x="47396" y="321310"/>
                </a:lnTo>
                <a:lnTo>
                  <a:pt x="45445" y="328534"/>
                </a:lnTo>
                <a:lnTo>
                  <a:pt x="45453" y="335968"/>
                </a:lnTo>
                <a:lnTo>
                  <a:pt x="48079" y="346765"/>
                </a:lnTo>
                <a:lnTo>
                  <a:pt x="55654" y="356100"/>
                </a:lnTo>
                <a:lnTo>
                  <a:pt x="68523" y="362582"/>
                </a:lnTo>
                <a:lnTo>
                  <a:pt x="87029" y="364818"/>
                </a:lnTo>
                <a:lnTo>
                  <a:pt x="99021" y="359565"/>
                </a:lnTo>
                <a:lnTo>
                  <a:pt x="108162" y="349937"/>
                </a:lnTo>
                <a:lnTo>
                  <a:pt x="114604" y="337739"/>
                </a:lnTo>
                <a:lnTo>
                  <a:pt x="187854" y="155407"/>
                </a:lnTo>
                <a:lnTo>
                  <a:pt x="115580" y="155407"/>
                </a:lnTo>
                <a:lnTo>
                  <a:pt x="63075" y="15313"/>
                </a:lnTo>
                <a:lnTo>
                  <a:pt x="54605" y="6922"/>
                </a:lnTo>
                <a:lnTo>
                  <a:pt x="42574" y="1832"/>
                </a:lnTo>
                <a:lnTo>
                  <a:pt x="26445" y="445"/>
                </a:lnTo>
                <a:close/>
              </a:path>
              <a:path w="233679" h="365125">
                <a:moveTo>
                  <a:pt x="196375" y="0"/>
                </a:moveTo>
                <a:lnTo>
                  <a:pt x="183572" y="4016"/>
                </a:lnTo>
                <a:lnTo>
                  <a:pt x="173642" y="12286"/>
                </a:lnTo>
                <a:lnTo>
                  <a:pt x="166817" y="24343"/>
                </a:lnTo>
                <a:lnTo>
                  <a:pt x="115580" y="155407"/>
                </a:lnTo>
                <a:lnTo>
                  <a:pt x="187854" y="155407"/>
                </a:lnTo>
                <a:lnTo>
                  <a:pt x="232006" y="45507"/>
                </a:lnTo>
                <a:lnTo>
                  <a:pt x="233509" y="36321"/>
                </a:lnTo>
                <a:lnTo>
                  <a:pt x="232093" y="19054"/>
                </a:lnTo>
                <a:lnTo>
                  <a:pt x="223764" y="8877"/>
                </a:lnTo>
                <a:lnTo>
                  <a:pt x="211258" y="2239"/>
                </a:lnTo>
                <a:lnTo>
                  <a:pt x="196375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9695" y="5841346"/>
            <a:ext cx="229235" cy="266065"/>
          </a:xfrm>
          <a:custGeom>
            <a:avLst/>
            <a:gdLst/>
            <a:ahLst/>
            <a:cxnLst/>
            <a:rect l="l" t="t" r="r" b="b"/>
            <a:pathLst>
              <a:path w="229235" h="266064">
                <a:moveTo>
                  <a:pt x="223097" y="57678"/>
                </a:moveTo>
                <a:lnTo>
                  <a:pt x="116974" y="57678"/>
                </a:lnTo>
                <a:lnTo>
                  <a:pt x="130556" y="60092"/>
                </a:lnTo>
                <a:lnTo>
                  <a:pt x="142262" y="66016"/>
                </a:lnTo>
                <a:lnTo>
                  <a:pt x="151436" y="75514"/>
                </a:lnTo>
                <a:lnTo>
                  <a:pt x="157421" y="88652"/>
                </a:lnTo>
                <a:lnTo>
                  <a:pt x="159562" y="105494"/>
                </a:lnTo>
                <a:lnTo>
                  <a:pt x="159643" y="229825"/>
                </a:lnTo>
                <a:lnTo>
                  <a:pt x="162869" y="244511"/>
                </a:lnTo>
                <a:lnTo>
                  <a:pt x="170377" y="255786"/>
                </a:lnTo>
                <a:lnTo>
                  <a:pt x="181573" y="263011"/>
                </a:lnTo>
                <a:lnTo>
                  <a:pt x="195868" y="265547"/>
                </a:lnTo>
                <a:lnTo>
                  <a:pt x="209326" y="262385"/>
                </a:lnTo>
                <a:lnTo>
                  <a:pt x="219871" y="254434"/>
                </a:lnTo>
                <a:lnTo>
                  <a:pt x="226750" y="242364"/>
                </a:lnTo>
                <a:lnTo>
                  <a:pt x="229209" y="226866"/>
                </a:lnTo>
                <a:lnTo>
                  <a:pt x="229165" y="90056"/>
                </a:lnTo>
                <a:lnTo>
                  <a:pt x="227803" y="75106"/>
                </a:lnTo>
                <a:lnTo>
                  <a:pt x="224580" y="61367"/>
                </a:lnTo>
                <a:lnTo>
                  <a:pt x="223097" y="57678"/>
                </a:lnTo>
                <a:close/>
              </a:path>
              <a:path w="229235" h="266064">
                <a:moveTo>
                  <a:pt x="33372" y="2498"/>
                </a:moveTo>
                <a:lnTo>
                  <a:pt x="19912" y="5654"/>
                </a:lnTo>
                <a:lnTo>
                  <a:pt x="9356" y="13600"/>
                </a:lnTo>
                <a:lnTo>
                  <a:pt x="2465" y="25659"/>
                </a:lnTo>
                <a:lnTo>
                  <a:pt x="0" y="41151"/>
                </a:lnTo>
                <a:lnTo>
                  <a:pt x="81" y="229825"/>
                </a:lnTo>
                <a:lnTo>
                  <a:pt x="3307" y="244511"/>
                </a:lnTo>
                <a:lnTo>
                  <a:pt x="10814" y="255786"/>
                </a:lnTo>
                <a:lnTo>
                  <a:pt x="22011" y="263011"/>
                </a:lnTo>
                <a:lnTo>
                  <a:pt x="36294" y="265547"/>
                </a:lnTo>
                <a:lnTo>
                  <a:pt x="49752" y="262378"/>
                </a:lnTo>
                <a:lnTo>
                  <a:pt x="60300" y="254426"/>
                </a:lnTo>
                <a:lnTo>
                  <a:pt x="67184" y="242364"/>
                </a:lnTo>
                <a:lnTo>
                  <a:pt x="69646" y="226866"/>
                </a:lnTo>
                <a:lnTo>
                  <a:pt x="69804" y="100886"/>
                </a:lnTo>
                <a:lnTo>
                  <a:pt x="72533" y="86859"/>
                </a:lnTo>
                <a:lnTo>
                  <a:pt x="78634" y="74941"/>
                </a:lnTo>
                <a:lnTo>
                  <a:pt x="88088" y="65714"/>
                </a:lnTo>
                <a:lnTo>
                  <a:pt x="100874" y="59765"/>
                </a:lnTo>
                <a:lnTo>
                  <a:pt x="116974" y="57678"/>
                </a:lnTo>
                <a:lnTo>
                  <a:pt x="223097" y="57678"/>
                </a:lnTo>
                <a:lnTo>
                  <a:pt x="219562" y="48888"/>
                </a:lnTo>
                <a:lnTo>
                  <a:pt x="212812" y="37714"/>
                </a:lnTo>
                <a:lnTo>
                  <a:pt x="204394" y="27893"/>
                </a:lnTo>
                <a:lnTo>
                  <a:pt x="199471" y="23755"/>
                </a:lnTo>
                <a:lnTo>
                  <a:pt x="65792" y="23755"/>
                </a:lnTo>
                <a:lnTo>
                  <a:pt x="59612" y="12312"/>
                </a:lnTo>
                <a:lnTo>
                  <a:pt x="48723" y="5035"/>
                </a:lnTo>
                <a:lnTo>
                  <a:pt x="33372" y="2498"/>
                </a:lnTo>
                <a:close/>
              </a:path>
              <a:path w="229235" h="266064">
                <a:moveTo>
                  <a:pt x="122447" y="0"/>
                </a:moveTo>
                <a:lnTo>
                  <a:pt x="83640" y="10466"/>
                </a:lnTo>
                <a:lnTo>
                  <a:pt x="65792" y="23755"/>
                </a:lnTo>
                <a:lnTo>
                  <a:pt x="199471" y="23755"/>
                </a:lnTo>
                <a:lnTo>
                  <a:pt x="155325" y="3073"/>
                </a:lnTo>
                <a:lnTo>
                  <a:pt x="122447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8348" y="5841131"/>
            <a:ext cx="210185" cy="268605"/>
          </a:xfrm>
          <a:custGeom>
            <a:avLst/>
            <a:gdLst/>
            <a:ahLst/>
            <a:cxnLst/>
            <a:rect l="l" t="t" r="r" b="b"/>
            <a:pathLst>
              <a:path w="210185" h="268604">
                <a:moveTo>
                  <a:pt x="117579" y="0"/>
                </a:moveTo>
                <a:lnTo>
                  <a:pt x="76058" y="10122"/>
                </a:lnTo>
                <a:lnTo>
                  <a:pt x="42064" y="33231"/>
                </a:lnTo>
                <a:lnTo>
                  <a:pt x="17148" y="66234"/>
                </a:lnTo>
                <a:lnTo>
                  <a:pt x="2858" y="106042"/>
                </a:lnTo>
                <a:lnTo>
                  <a:pt x="0" y="134834"/>
                </a:lnTo>
                <a:lnTo>
                  <a:pt x="669" y="149169"/>
                </a:lnTo>
                <a:lnTo>
                  <a:pt x="10384" y="189491"/>
                </a:lnTo>
                <a:lnTo>
                  <a:pt x="31123" y="223892"/>
                </a:lnTo>
                <a:lnTo>
                  <a:pt x="62190" y="249934"/>
                </a:lnTo>
                <a:lnTo>
                  <a:pt x="102894" y="265182"/>
                </a:lnTo>
                <a:lnTo>
                  <a:pt x="135041" y="268147"/>
                </a:lnTo>
                <a:lnTo>
                  <a:pt x="148080" y="266267"/>
                </a:lnTo>
                <a:lnTo>
                  <a:pt x="189207" y="250524"/>
                </a:lnTo>
                <a:lnTo>
                  <a:pt x="209383" y="215343"/>
                </a:lnTo>
                <a:lnTo>
                  <a:pt x="204341" y="203841"/>
                </a:lnTo>
                <a:lnTo>
                  <a:pt x="117648" y="203841"/>
                </a:lnTo>
                <a:lnTo>
                  <a:pt x="105220" y="199665"/>
                </a:lnTo>
                <a:lnTo>
                  <a:pt x="78856" y="171029"/>
                </a:lnTo>
                <a:lnTo>
                  <a:pt x="70035" y="125913"/>
                </a:lnTo>
                <a:lnTo>
                  <a:pt x="72310" y="112217"/>
                </a:lnTo>
                <a:lnTo>
                  <a:pt x="92434" y="77980"/>
                </a:lnTo>
                <a:lnTo>
                  <a:pt x="134985" y="64036"/>
                </a:lnTo>
                <a:lnTo>
                  <a:pt x="203147" y="64036"/>
                </a:lnTo>
                <a:lnTo>
                  <a:pt x="207354" y="56862"/>
                </a:lnTo>
                <a:lnTo>
                  <a:pt x="189411" y="14762"/>
                </a:lnTo>
                <a:lnTo>
                  <a:pt x="146452" y="1962"/>
                </a:lnTo>
                <a:lnTo>
                  <a:pt x="131426" y="426"/>
                </a:lnTo>
                <a:lnTo>
                  <a:pt x="117579" y="0"/>
                </a:lnTo>
                <a:close/>
              </a:path>
              <a:path w="210185" h="268604">
                <a:moveTo>
                  <a:pt x="179640" y="190326"/>
                </a:moveTo>
                <a:lnTo>
                  <a:pt x="172593" y="191936"/>
                </a:lnTo>
                <a:lnTo>
                  <a:pt x="162120" y="195489"/>
                </a:lnTo>
                <a:lnTo>
                  <a:pt x="148971" y="199589"/>
                </a:lnTo>
                <a:lnTo>
                  <a:pt x="133897" y="202839"/>
                </a:lnTo>
                <a:lnTo>
                  <a:pt x="117648" y="203841"/>
                </a:lnTo>
                <a:lnTo>
                  <a:pt x="204341" y="203841"/>
                </a:lnTo>
                <a:lnTo>
                  <a:pt x="203815" y="202641"/>
                </a:lnTo>
                <a:lnTo>
                  <a:pt x="193365" y="193703"/>
                </a:lnTo>
                <a:lnTo>
                  <a:pt x="179640" y="190326"/>
                </a:lnTo>
                <a:close/>
              </a:path>
              <a:path w="210185" h="268604">
                <a:moveTo>
                  <a:pt x="203147" y="64036"/>
                </a:moveTo>
                <a:lnTo>
                  <a:pt x="134985" y="64036"/>
                </a:lnTo>
                <a:lnTo>
                  <a:pt x="148242" y="67055"/>
                </a:lnTo>
                <a:lnTo>
                  <a:pt x="160326" y="71466"/>
                </a:lnTo>
                <a:lnTo>
                  <a:pt x="171819" y="75448"/>
                </a:lnTo>
                <a:lnTo>
                  <a:pt x="183306" y="77180"/>
                </a:lnTo>
                <a:lnTo>
                  <a:pt x="188905" y="76414"/>
                </a:lnTo>
                <a:lnTo>
                  <a:pt x="200168" y="69117"/>
                </a:lnTo>
                <a:lnTo>
                  <a:pt x="203147" y="64036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4849" y="5463367"/>
            <a:ext cx="792480" cy="362585"/>
          </a:xfrm>
          <a:custGeom>
            <a:avLst/>
            <a:gdLst/>
            <a:ahLst/>
            <a:cxnLst/>
            <a:rect l="l" t="t" r="r" b="b"/>
            <a:pathLst>
              <a:path w="792480" h="362585">
                <a:moveTo>
                  <a:pt x="395701" y="0"/>
                </a:moveTo>
                <a:lnTo>
                  <a:pt x="347475" y="1991"/>
                </a:lnTo>
                <a:lnTo>
                  <a:pt x="302173" y="7958"/>
                </a:lnTo>
                <a:lnTo>
                  <a:pt x="259814" y="17891"/>
                </a:lnTo>
                <a:lnTo>
                  <a:pt x="220419" y="31777"/>
                </a:lnTo>
                <a:lnTo>
                  <a:pt x="184007" y="49606"/>
                </a:lnTo>
                <a:lnTo>
                  <a:pt x="150597" y="71367"/>
                </a:lnTo>
                <a:lnTo>
                  <a:pt x="120210" y="97048"/>
                </a:lnTo>
                <a:lnTo>
                  <a:pt x="92865" y="126640"/>
                </a:lnTo>
                <a:lnTo>
                  <a:pt x="68583" y="160131"/>
                </a:lnTo>
                <a:lnTo>
                  <a:pt x="47382" y="197510"/>
                </a:lnTo>
                <a:lnTo>
                  <a:pt x="29117" y="239370"/>
                </a:lnTo>
                <a:lnTo>
                  <a:pt x="15881" y="279616"/>
                </a:lnTo>
                <a:lnTo>
                  <a:pt x="4654" y="327901"/>
                </a:lnTo>
                <a:lnTo>
                  <a:pt x="0" y="357932"/>
                </a:lnTo>
                <a:lnTo>
                  <a:pt x="792179" y="362590"/>
                </a:lnTo>
                <a:lnTo>
                  <a:pt x="790164" y="346584"/>
                </a:lnTo>
                <a:lnTo>
                  <a:pt x="787256" y="328425"/>
                </a:lnTo>
                <a:lnTo>
                  <a:pt x="786844" y="326349"/>
                </a:lnTo>
                <a:lnTo>
                  <a:pt x="250659" y="326349"/>
                </a:lnTo>
                <a:lnTo>
                  <a:pt x="236662" y="323549"/>
                </a:lnTo>
                <a:lnTo>
                  <a:pt x="225194" y="315908"/>
                </a:lnTo>
                <a:lnTo>
                  <a:pt x="217393" y="304574"/>
                </a:lnTo>
                <a:lnTo>
                  <a:pt x="214383" y="290664"/>
                </a:lnTo>
                <a:lnTo>
                  <a:pt x="217137" y="276445"/>
                </a:lnTo>
                <a:lnTo>
                  <a:pt x="224665" y="264869"/>
                </a:lnTo>
                <a:lnTo>
                  <a:pt x="235861" y="256988"/>
                </a:lnTo>
                <a:lnTo>
                  <a:pt x="249617" y="253852"/>
                </a:lnTo>
                <a:lnTo>
                  <a:pt x="539738" y="253851"/>
                </a:lnTo>
                <a:lnTo>
                  <a:pt x="767960" y="253851"/>
                </a:lnTo>
                <a:lnTo>
                  <a:pt x="763426" y="240692"/>
                </a:lnTo>
                <a:lnTo>
                  <a:pt x="753966" y="217489"/>
                </a:lnTo>
                <a:lnTo>
                  <a:pt x="543109" y="217489"/>
                </a:lnTo>
                <a:lnTo>
                  <a:pt x="534739" y="216350"/>
                </a:lnTo>
                <a:lnTo>
                  <a:pt x="250755" y="216350"/>
                </a:lnTo>
                <a:lnTo>
                  <a:pt x="240357" y="215667"/>
                </a:lnTo>
                <a:lnTo>
                  <a:pt x="231166" y="211840"/>
                </a:lnTo>
                <a:lnTo>
                  <a:pt x="221639" y="200481"/>
                </a:lnTo>
                <a:lnTo>
                  <a:pt x="216374" y="188796"/>
                </a:lnTo>
                <a:lnTo>
                  <a:pt x="215106" y="177332"/>
                </a:lnTo>
                <a:lnTo>
                  <a:pt x="217573" y="166636"/>
                </a:lnTo>
                <a:lnTo>
                  <a:pt x="251409" y="129623"/>
                </a:lnTo>
                <a:lnTo>
                  <a:pt x="283807" y="100514"/>
                </a:lnTo>
                <a:lnTo>
                  <a:pt x="320208" y="79836"/>
                </a:lnTo>
                <a:lnTo>
                  <a:pt x="363993" y="73039"/>
                </a:lnTo>
                <a:lnTo>
                  <a:pt x="641123" y="72512"/>
                </a:lnTo>
                <a:lnTo>
                  <a:pt x="623168" y="59643"/>
                </a:lnTo>
                <a:lnTo>
                  <a:pt x="561173" y="28223"/>
                </a:lnTo>
                <a:lnTo>
                  <a:pt x="485787" y="7484"/>
                </a:lnTo>
                <a:lnTo>
                  <a:pt x="442664" y="1924"/>
                </a:lnTo>
                <a:lnTo>
                  <a:pt x="395701" y="0"/>
                </a:lnTo>
                <a:close/>
              </a:path>
              <a:path w="792480" h="362585">
                <a:moveTo>
                  <a:pt x="394676" y="253852"/>
                </a:moveTo>
                <a:lnTo>
                  <a:pt x="249617" y="253852"/>
                </a:lnTo>
                <a:lnTo>
                  <a:pt x="264009" y="256565"/>
                </a:lnTo>
                <a:lnTo>
                  <a:pt x="275681" y="264005"/>
                </a:lnTo>
                <a:lnTo>
                  <a:pt x="283629" y="275073"/>
                </a:lnTo>
                <a:lnTo>
                  <a:pt x="286865" y="288698"/>
                </a:lnTo>
                <a:lnTo>
                  <a:pt x="284181" y="303233"/>
                </a:lnTo>
                <a:lnTo>
                  <a:pt x="276819" y="314976"/>
                </a:lnTo>
                <a:lnTo>
                  <a:pt x="265845" y="322988"/>
                </a:lnTo>
                <a:lnTo>
                  <a:pt x="252336" y="326311"/>
                </a:lnTo>
                <a:lnTo>
                  <a:pt x="250659" y="326349"/>
                </a:lnTo>
                <a:lnTo>
                  <a:pt x="395701" y="326349"/>
                </a:lnTo>
                <a:lnTo>
                  <a:pt x="362445" y="304561"/>
                </a:lnTo>
                <a:lnTo>
                  <a:pt x="359439" y="290644"/>
                </a:lnTo>
                <a:lnTo>
                  <a:pt x="362192" y="276445"/>
                </a:lnTo>
                <a:lnTo>
                  <a:pt x="369722" y="264869"/>
                </a:lnTo>
                <a:lnTo>
                  <a:pt x="380926" y="256982"/>
                </a:lnTo>
                <a:lnTo>
                  <a:pt x="394676" y="253852"/>
                </a:lnTo>
                <a:close/>
              </a:path>
              <a:path w="792480" h="362585">
                <a:moveTo>
                  <a:pt x="539736" y="253851"/>
                </a:moveTo>
                <a:lnTo>
                  <a:pt x="394678" y="253851"/>
                </a:lnTo>
                <a:lnTo>
                  <a:pt x="409068" y="256565"/>
                </a:lnTo>
                <a:lnTo>
                  <a:pt x="420741" y="264005"/>
                </a:lnTo>
                <a:lnTo>
                  <a:pt x="428692" y="275073"/>
                </a:lnTo>
                <a:lnTo>
                  <a:pt x="431928" y="288698"/>
                </a:lnTo>
                <a:lnTo>
                  <a:pt x="429247" y="303224"/>
                </a:lnTo>
                <a:lnTo>
                  <a:pt x="421882" y="314970"/>
                </a:lnTo>
                <a:lnTo>
                  <a:pt x="410907" y="322983"/>
                </a:lnTo>
                <a:lnTo>
                  <a:pt x="397397" y="326310"/>
                </a:lnTo>
                <a:lnTo>
                  <a:pt x="395701" y="326349"/>
                </a:lnTo>
                <a:lnTo>
                  <a:pt x="540743" y="326349"/>
                </a:lnTo>
                <a:lnTo>
                  <a:pt x="526757" y="323549"/>
                </a:lnTo>
                <a:lnTo>
                  <a:pt x="515296" y="315908"/>
                </a:lnTo>
                <a:lnTo>
                  <a:pt x="507496" y="304561"/>
                </a:lnTo>
                <a:lnTo>
                  <a:pt x="504492" y="290644"/>
                </a:lnTo>
                <a:lnTo>
                  <a:pt x="507248" y="276429"/>
                </a:lnTo>
                <a:lnTo>
                  <a:pt x="514781" y="264855"/>
                </a:lnTo>
                <a:lnTo>
                  <a:pt x="525982" y="256977"/>
                </a:lnTo>
                <a:lnTo>
                  <a:pt x="539736" y="253851"/>
                </a:lnTo>
                <a:close/>
              </a:path>
              <a:path w="792480" h="362585">
                <a:moveTo>
                  <a:pt x="767960" y="253851"/>
                </a:moveTo>
                <a:lnTo>
                  <a:pt x="539738" y="253851"/>
                </a:lnTo>
                <a:lnTo>
                  <a:pt x="554119" y="256565"/>
                </a:lnTo>
                <a:lnTo>
                  <a:pt x="565787" y="264005"/>
                </a:lnTo>
                <a:lnTo>
                  <a:pt x="573739" y="275083"/>
                </a:lnTo>
                <a:lnTo>
                  <a:pt x="576971" y="288713"/>
                </a:lnTo>
                <a:lnTo>
                  <a:pt x="574288" y="303233"/>
                </a:lnTo>
                <a:lnTo>
                  <a:pt x="566920" y="314976"/>
                </a:lnTo>
                <a:lnTo>
                  <a:pt x="555936" y="322988"/>
                </a:lnTo>
                <a:lnTo>
                  <a:pt x="542416" y="326311"/>
                </a:lnTo>
                <a:lnTo>
                  <a:pt x="540743" y="326349"/>
                </a:lnTo>
                <a:lnTo>
                  <a:pt x="786844" y="326349"/>
                </a:lnTo>
                <a:lnTo>
                  <a:pt x="783292" y="308435"/>
                </a:lnTo>
                <a:lnTo>
                  <a:pt x="778108" y="286935"/>
                </a:lnTo>
                <a:lnTo>
                  <a:pt x="771541" y="264247"/>
                </a:lnTo>
                <a:lnTo>
                  <a:pt x="767960" y="253851"/>
                </a:lnTo>
                <a:close/>
              </a:path>
              <a:path w="792480" h="362585">
                <a:moveTo>
                  <a:pt x="641123" y="72512"/>
                </a:moveTo>
                <a:lnTo>
                  <a:pt x="393820" y="72512"/>
                </a:lnTo>
                <a:lnTo>
                  <a:pt x="410197" y="72609"/>
                </a:lnTo>
                <a:lnTo>
                  <a:pt x="424738" y="72975"/>
                </a:lnTo>
                <a:lnTo>
                  <a:pt x="469747" y="79427"/>
                </a:lnTo>
                <a:lnTo>
                  <a:pt x="506201" y="99357"/>
                </a:lnTo>
                <a:lnTo>
                  <a:pt x="537949" y="127558"/>
                </a:lnTo>
                <a:lnTo>
                  <a:pt x="565116" y="154388"/>
                </a:lnTo>
                <a:lnTo>
                  <a:pt x="576495" y="176671"/>
                </a:lnTo>
                <a:lnTo>
                  <a:pt x="576203" y="188535"/>
                </a:lnTo>
                <a:lnTo>
                  <a:pt x="572019" y="199653"/>
                </a:lnTo>
                <a:lnTo>
                  <a:pt x="566389" y="206928"/>
                </a:lnTo>
                <a:lnTo>
                  <a:pt x="555493" y="214438"/>
                </a:lnTo>
                <a:lnTo>
                  <a:pt x="543109" y="217489"/>
                </a:lnTo>
                <a:lnTo>
                  <a:pt x="753966" y="217489"/>
                </a:lnTo>
                <a:lnTo>
                  <a:pt x="728163" y="168044"/>
                </a:lnTo>
                <a:lnTo>
                  <a:pt x="693916" y="121174"/>
                </a:lnTo>
                <a:lnTo>
                  <a:pt x="649553" y="78555"/>
                </a:lnTo>
                <a:lnTo>
                  <a:pt x="641123" y="72512"/>
                </a:lnTo>
                <a:close/>
              </a:path>
              <a:path w="792480" h="362585">
                <a:moveTo>
                  <a:pt x="405727" y="145038"/>
                </a:moveTo>
                <a:lnTo>
                  <a:pt x="367509" y="145392"/>
                </a:lnTo>
                <a:lnTo>
                  <a:pt x="326968" y="158767"/>
                </a:lnTo>
                <a:lnTo>
                  <a:pt x="287057" y="196179"/>
                </a:lnTo>
                <a:lnTo>
                  <a:pt x="274318" y="206940"/>
                </a:lnTo>
                <a:lnTo>
                  <a:pt x="262146" y="213552"/>
                </a:lnTo>
                <a:lnTo>
                  <a:pt x="250755" y="216350"/>
                </a:lnTo>
                <a:lnTo>
                  <a:pt x="534739" y="216350"/>
                </a:lnTo>
                <a:lnTo>
                  <a:pt x="529574" y="215647"/>
                </a:lnTo>
                <a:lnTo>
                  <a:pt x="518509" y="209939"/>
                </a:lnTo>
                <a:lnTo>
                  <a:pt x="515463" y="206928"/>
                </a:lnTo>
                <a:lnTo>
                  <a:pt x="492036" y="183871"/>
                </a:lnTo>
                <a:lnTo>
                  <a:pt x="458049" y="153866"/>
                </a:lnTo>
                <a:lnTo>
                  <a:pt x="422919" y="145273"/>
                </a:lnTo>
                <a:lnTo>
                  <a:pt x="405727" y="145038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0167" y="4991963"/>
            <a:ext cx="1595755" cy="1160780"/>
          </a:xfrm>
          <a:custGeom>
            <a:avLst/>
            <a:gdLst/>
            <a:ahLst/>
            <a:cxnLst/>
            <a:rect l="l" t="t" r="r" b="b"/>
            <a:pathLst>
              <a:path w="1595755" h="1160779">
                <a:moveTo>
                  <a:pt x="725329" y="0"/>
                </a:moveTo>
                <a:lnTo>
                  <a:pt x="677741" y="1923"/>
                </a:lnTo>
                <a:lnTo>
                  <a:pt x="631212" y="7593"/>
                </a:lnTo>
                <a:lnTo>
                  <a:pt x="585893" y="16861"/>
                </a:lnTo>
                <a:lnTo>
                  <a:pt x="541932" y="29577"/>
                </a:lnTo>
                <a:lnTo>
                  <a:pt x="499479" y="45592"/>
                </a:lnTo>
                <a:lnTo>
                  <a:pt x="458683" y="64757"/>
                </a:lnTo>
                <a:lnTo>
                  <a:pt x="419693" y="86923"/>
                </a:lnTo>
                <a:lnTo>
                  <a:pt x="382659" y="111940"/>
                </a:lnTo>
                <a:lnTo>
                  <a:pt x="347730" y="139658"/>
                </a:lnTo>
                <a:lnTo>
                  <a:pt x="315055" y="169929"/>
                </a:lnTo>
                <a:lnTo>
                  <a:pt x="284783" y="202604"/>
                </a:lnTo>
                <a:lnTo>
                  <a:pt x="257064" y="237532"/>
                </a:lnTo>
                <a:lnTo>
                  <a:pt x="232047" y="274565"/>
                </a:lnTo>
                <a:lnTo>
                  <a:pt x="209882" y="313554"/>
                </a:lnTo>
                <a:lnTo>
                  <a:pt x="190717" y="354348"/>
                </a:lnTo>
                <a:lnTo>
                  <a:pt x="174701" y="396799"/>
                </a:lnTo>
                <a:lnTo>
                  <a:pt x="161985" y="440758"/>
                </a:lnTo>
                <a:lnTo>
                  <a:pt x="152717" y="486075"/>
                </a:lnTo>
                <a:lnTo>
                  <a:pt x="147047" y="532601"/>
                </a:lnTo>
                <a:lnTo>
                  <a:pt x="145124" y="580186"/>
                </a:lnTo>
                <a:lnTo>
                  <a:pt x="145305" y="592950"/>
                </a:lnTo>
                <a:lnTo>
                  <a:pt x="145794" y="605640"/>
                </a:lnTo>
                <a:lnTo>
                  <a:pt x="132990" y="615260"/>
                </a:lnTo>
                <a:lnTo>
                  <a:pt x="97309" y="646825"/>
                </a:lnTo>
                <a:lnTo>
                  <a:pt x="66220" y="682169"/>
                </a:lnTo>
                <a:lnTo>
                  <a:pt x="40356" y="720936"/>
                </a:lnTo>
                <a:lnTo>
                  <a:pt x="20348" y="762768"/>
                </a:lnTo>
                <a:lnTo>
                  <a:pt x="6832" y="807309"/>
                </a:lnTo>
                <a:lnTo>
                  <a:pt x="438" y="854203"/>
                </a:lnTo>
                <a:lnTo>
                  <a:pt x="0" y="870295"/>
                </a:lnTo>
                <a:lnTo>
                  <a:pt x="961" y="894090"/>
                </a:lnTo>
                <a:lnTo>
                  <a:pt x="8429" y="940015"/>
                </a:lnTo>
                <a:lnTo>
                  <a:pt x="22794" y="983223"/>
                </a:lnTo>
                <a:lnTo>
                  <a:pt x="43458" y="1023117"/>
                </a:lnTo>
                <a:lnTo>
                  <a:pt x="69825" y="1059099"/>
                </a:lnTo>
                <a:lnTo>
                  <a:pt x="101297" y="1090573"/>
                </a:lnTo>
                <a:lnTo>
                  <a:pt x="137278" y="1116941"/>
                </a:lnTo>
                <a:lnTo>
                  <a:pt x="177170" y="1137607"/>
                </a:lnTo>
                <a:lnTo>
                  <a:pt x="220377" y="1151973"/>
                </a:lnTo>
                <a:lnTo>
                  <a:pt x="266301" y="1159442"/>
                </a:lnTo>
                <a:lnTo>
                  <a:pt x="290096" y="1160404"/>
                </a:lnTo>
                <a:lnTo>
                  <a:pt x="1305510" y="1160404"/>
                </a:lnTo>
                <a:lnTo>
                  <a:pt x="1352566" y="1156607"/>
                </a:lnTo>
                <a:lnTo>
                  <a:pt x="1397204" y="1145615"/>
                </a:lnTo>
                <a:lnTo>
                  <a:pt x="1438827" y="1128024"/>
                </a:lnTo>
                <a:lnTo>
                  <a:pt x="1476838" y="1104433"/>
                </a:lnTo>
                <a:lnTo>
                  <a:pt x="1510639" y="1075437"/>
                </a:lnTo>
                <a:lnTo>
                  <a:pt x="1539634" y="1041634"/>
                </a:lnTo>
                <a:lnTo>
                  <a:pt x="1563225" y="1003621"/>
                </a:lnTo>
                <a:lnTo>
                  <a:pt x="1580815" y="961996"/>
                </a:lnTo>
                <a:lnTo>
                  <a:pt x="1591806" y="917355"/>
                </a:lnTo>
                <a:lnTo>
                  <a:pt x="1593125" y="906536"/>
                </a:lnTo>
                <a:lnTo>
                  <a:pt x="290166" y="906536"/>
                </a:lnTo>
                <a:lnTo>
                  <a:pt x="276170" y="903737"/>
                </a:lnTo>
                <a:lnTo>
                  <a:pt x="264710" y="896098"/>
                </a:lnTo>
                <a:lnTo>
                  <a:pt x="256919" y="884749"/>
                </a:lnTo>
                <a:lnTo>
                  <a:pt x="253929" y="870824"/>
                </a:lnTo>
                <a:lnTo>
                  <a:pt x="256681" y="856622"/>
                </a:lnTo>
                <a:lnTo>
                  <a:pt x="264206" y="845040"/>
                </a:lnTo>
                <a:lnTo>
                  <a:pt x="275399" y="837145"/>
                </a:lnTo>
                <a:lnTo>
                  <a:pt x="289154" y="834007"/>
                </a:lnTo>
                <a:lnTo>
                  <a:pt x="401467" y="833993"/>
                </a:lnTo>
                <a:lnTo>
                  <a:pt x="403719" y="815881"/>
                </a:lnTo>
                <a:lnTo>
                  <a:pt x="411547" y="771636"/>
                </a:lnTo>
                <a:lnTo>
                  <a:pt x="425130" y="719391"/>
                </a:lnTo>
                <a:lnTo>
                  <a:pt x="446052" y="662379"/>
                </a:lnTo>
                <a:lnTo>
                  <a:pt x="475897" y="603832"/>
                </a:lnTo>
                <a:lnTo>
                  <a:pt x="516251" y="546983"/>
                </a:lnTo>
                <a:lnTo>
                  <a:pt x="568699" y="495066"/>
                </a:lnTo>
                <a:lnTo>
                  <a:pt x="599953" y="471967"/>
                </a:lnTo>
                <a:lnTo>
                  <a:pt x="634825" y="451313"/>
                </a:lnTo>
                <a:lnTo>
                  <a:pt x="673512" y="433508"/>
                </a:lnTo>
                <a:lnTo>
                  <a:pt x="716214" y="418956"/>
                </a:lnTo>
                <a:lnTo>
                  <a:pt x="763128" y="408061"/>
                </a:lnTo>
                <a:lnTo>
                  <a:pt x="814451" y="401228"/>
                </a:lnTo>
                <a:lnTo>
                  <a:pt x="870383" y="398861"/>
                </a:lnTo>
                <a:lnTo>
                  <a:pt x="1578801" y="398861"/>
                </a:lnTo>
                <a:lnTo>
                  <a:pt x="1577116" y="393037"/>
                </a:lnTo>
                <a:lnTo>
                  <a:pt x="1555128" y="341013"/>
                </a:lnTo>
                <a:lnTo>
                  <a:pt x="1525639" y="293503"/>
                </a:lnTo>
                <a:lnTo>
                  <a:pt x="1489396" y="251254"/>
                </a:lnTo>
                <a:lnTo>
                  <a:pt x="1447145" y="215012"/>
                </a:lnTo>
                <a:lnTo>
                  <a:pt x="1399633" y="185525"/>
                </a:lnTo>
                <a:lnTo>
                  <a:pt x="1347608" y="163539"/>
                </a:lnTo>
                <a:lnTo>
                  <a:pt x="1332776" y="159248"/>
                </a:lnTo>
                <a:lnTo>
                  <a:pt x="1132218" y="159248"/>
                </a:lnTo>
                <a:lnTo>
                  <a:pt x="1115466" y="144842"/>
                </a:lnTo>
                <a:lnTo>
                  <a:pt x="1080617" y="117747"/>
                </a:lnTo>
                <a:lnTo>
                  <a:pt x="1044055" y="93067"/>
                </a:lnTo>
                <a:lnTo>
                  <a:pt x="1005881" y="70952"/>
                </a:lnTo>
                <a:lnTo>
                  <a:pt x="966193" y="51551"/>
                </a:lnTo>
                <a:lnTo>
                  <a:pt x="925093" y="35012"/>
                </a:lnTo>
                <a:lnTo>
                  <a:pt x="882679" y="21484"/>
                </a:lnTo>
                <a:lnTo>
                  <a:pt x="839052" y="11116"/>
                </a:lnTo>
                <a:lnTo>
                  <a:pt x="794311" y="4057"/>
                </a:lnTo>
                <a:lnTo>
                  <a:pt x="748556" y="457"/>
                </a:lnTo>
                <a:lnTo>
                  <a:pt x="725329" y="0"/>
                </a:lnTo>
                <a:close/>
              </a:path>
              <a:path w="1595755" h="1160779">
                <a:moveTo>
                  <a:pt x="1578801" y="398861"/>
                </a:moveTo>
                <a:lnTo>
                  <a:pt x="870383" y="398861"/>
                </a:lnTo>
                <a:lnTo>
                  <a:pt x="936882" y="402245"/>
                </a:lnTo>
                <a:lnTo>
                  <a:pt x="996814" y="411933"/>
                </a:lnTo>
                <a:lnTo>
                  <a:pt x="1050520" y="427229"/>
                </a:lnTo>
                <a:lnTo>
                  <a:pt x="1098341" y="447436"/>
                </a:lnTo>
                <a:lnTo>
                  <a:pt x="1140620" y="471858"/>
                </a:lnTo>
                <a:lnTo>
                  <a:pt x="1177696" y="499798"/>
                </a:lnTo>
                <a:lnTo>
                  <a:pt x="1209913" y="530559"/>
                </a:lnTo>
                <a:lnTo>
                  <a:pt x="1237610" y="563445"/>
                </a:lnTo>
                <a:lnTo>
                  <a:pt x="1261130" y="597760"/>
                </a:lnTo>
                <a:lnTo>
                  <a:pt x="1280814" y="632806"/>
                </a:lnTo>
                <a:lnTo>
                  <a:pt x="1297003" y="667888"/>
                </a:lnTo>
                <a:lnTo>
                  <a:pt x="1320261" y="735372"/>
                </a:lnTo>
                <a:lnTo>
                  <a:pt x="1333637" y="794640"/>
                </a:lnTo>
                <a:lnTo>
                  <a:pt x="1339862" y="840119"/>
                </a:lnTo>
                <a:lnTo>
                  <a:pt x="1341763" y="870295"/>
                </a:lnTo>
                <a:lnTo>
                  <a:pt x="1338965" y="884289"/>
                </a:lnTo>
                <a:lnTo>
                  <a:pt x="1331326" y="895747"/>
                </a:lnTo>
                <a:lnTo>
                  <a:pt x="1319978" y="903539"/>
                </a:lnTo>
                <a:lnTo>
                  <a:pt x="1306049" y="906532"/>
                </a:lnTo>
                <a:lnTo>
                  <a:pt x="1305510" y="906536"/>
                </a:lnTo>
                <a:lnTo>
                  <a:pt x="1593125" y="906536"/>
                </a:lnTo>
                <a:lnTo>
                  <a:pt x="1594641" y="894090"/>
                </a:lnTo>
                <a:lnTo>
                  <a:pt x="1595603" y="870295"/>
                </a:lnTo>
                <a:lnTo>
                  <a:pt x="1595295" y="856827"/>
                </a:lnTo>
                <a:lnTo>
                  <a:pt x="1590783" y="817431"/>
                </a:lnTo>
                <a:lnTo>
                  <a:pt x="1581180" y="779821"/>
                </a:lnTo>
                <a:lnTo>
                  <a:pt x="1566855" y="744351"/>
                </a:lnTo>
                <a:lnTo>
                  <a:pt x="1541053" y="700995"/>
                </a:lnTo>
                <a:lnTo>
                  <a:pt x="1547378" y="690126"/>
                </a:lnTo>
                <a:lnTo>
                  <a:pt x="1569143" y="644585"/>
                </a:lnTo>
                <a:lnTo>
                  <a:pt x="1581487" y="608446"/>
                </a:lnTo>
                <a:lnTo>
                  <a:pt x="1590129" y="570804"/>
                </a:lnTo>
                <a:lnTo>
                  <a:pt x="1594807" y="531838"/>
                </a:lnTo>
                <a:lnTo>
                  <a:pt x="1595603" y="507644"/>
                </a:lnTo>
                <a:lnTo>
                  <a:pt x="1594401" y="477906"/>
                </a:lnTo>
                <a:lnTo>
                  <a:pt x="1590857" y="448830"/>
                </a:lnTo>
                <a:lnTo>
                  <a:pt x="1585064" y="420509"/>
                </a:lnTo>
                <a:lnTo>
                  <a:pt x="1578801" y="398861"/>
                </a:lnTo>
                <a:close/>
              </a:path>
              <a:path w="1595755" h="1160779">
                <a:moveTo>
                  <a:pt x="1233001" y="145054"/>
                </a:moveTo>
                <a:lnTo>
                  <a:pt x="1194178" y="147112"/>
                </a:lnTo>
                <a:lnTo>
                  <a:pt x="1156546" y="153138"/>
                </a:lnTo>
                <a:lnTo>
                  <a:pt x="1132218" y="159248"/>
                </a:lnTo>
                <a:lnTo>
                  <a:pt x="1332776" y="159248"/>
                </a:lnTo>
                <a:lnTo>
                  <a:pt x="1320135" y="155592"/>
                </a:lnTo>
                <a:lnTo>
                  <a:pt x="1291815" y="149799"/>
                </a:lnTo>
                <a:lnTo>
                  <a:pt x="1262739" y="146256"/>
                </a:lnTo>
                <a:lnTo>
                  <a:pt x="1233001" y="145054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489" y="2438410"/>
            <a:ext cx="8142274" cy="5921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02489" y="2438419"/>
            <a:ext cx="8142605" cy="5922010"/>
          </a:xfrm>
          <a:custGeom>
            <a:avLst/>
            <a:gdLst/>
            <a:ahLst/>
            <a:cxnLst/>
            <a:rect l="l" t="t" r="r" b="b"/>
            <a:pathLst>
              <a:path w="8142605" h="5922009">
                <a:moveTo>
                  <a:pt x="0" y="5921654"/>
                </a:moveTo>
                <a:lnTo>
                  <a:pt x="8142305" y="5921654"/>
                </a:lnTo>
                <a:lnTo>
                  <a:pt x="8142305" y="0"/>
                </a:lnTo>
                <a:lnTo>
                  <a:pt x="0" y="0"/>
                </a:lnTo>
                <a:lnTo>
                  <a:pt x="0" y="5921654"/>
                </a:lnTo>
                <a:close/>
              </a:path>
            </a:pathLst>
          </a:custGeom>
          <a:ln w="12700">
            <a:solidFill>
              <a:srgbClr val="EBEB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39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04960" y="965193"/>
            <a:ext cx="2514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3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13</a:t>
            </a:r>
            <a:endParaRPr sz="20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104" y="660393"/>
            <a:ext cx="13687669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0" dirty="0">
                <a:latin typeface="RotondaC" panose="00000500000000000000" pitchFamily="50" charset="0"/>
              </a:rPr>
              <a:t>Перспективы</a:t>
            </a:r>
            <a:r>
              <a:rPr spc="175" dirty="0">
                <a:latin typeface="RotondaC" panose="00000500000000000000" pitchFamily="50" charset="0"/>
              </a:rPr>
              <a:t> развития: </a:t>
            </a:r>
            <a:r>
              <a:rPr spc="320" dirty="0">
                <a:latin typeface="RotondaC" panose="00000500000000000000" pitchFamily="50" charset="0"/>
              </a:rPr>
              <a:t>Биржа</a:t>
            </a:r>
            <a:r>
              <a:rPr spc="175" dirty="0">
                <a:latin typeface="RotondaC" panose="00000500000000000000" pitchFamily="50" charset="0"/>
              </a:rPr>
              <a:t> </a:t>
            </a:r>
            <a:r>
              <a:rPr spc="295" dirty="0">
                <a:latin typeface="RotondaC" panose="00000500000000000000" pitchFamily="50" charset="0"/>
              </a:rPr>
              <a:t>смет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104" y="1686553"/>
            <a:ext cx="5980430" cy="581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90575">
              <a:lnSpc>
                <a:spcPct val="125000"/>
              </a:lnSpc>
            </a:pP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Биржа смет позволит пользователям Smeta.Cloud зарабатывать благодаря разработанным ими типовым сметам, продавая их другим пользователям.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>
              <a:lnSpc>
                <a:spcPts val="1900"/>
              </a:lnSpc>
              <a:spcBef>
                <a:spcPts val="20"/>
              </a:spcBef>
            </a:pPr>
            <a:endParaRPr sz="1900" dirty="0">
              <a:latin typeface="RotondaC" panose="00000500000000000000" pitchFamily="50" charset="0"/>
            </a:endParaRPr>
          </a:p>
          <a:p>
            <a:pPr>
              <a:lnSpc>
                <a:spcPts val="2400"/>
              </a:lnSpc>
            </a:pPr>
            <a:endParaRPr sz="2400" dirty="0">
              <a:latin typeface="RotondaC" panose="00000500000000000000" pitchFamily="50" charset="0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Суть очень проста:</a:t>
            </a:r>
            <a:endParaRPr sz="2400" dirty="0">
              <a:latin typeface="RotondaC" panose="00000500000000000000" pitchFamily="50" charset="0"/>
              <a:cs typeface="Arial Narrow"/>
            </a:endParaRPr>
          </a:p>
          <a:p>
            <a:pPr marL="418465" marR="6350" indent="-405765">
              <a:lnSpc>
                <a:spcPct val="125000"/>
              </a:lnSpc>
              <a:spcBef>
                <a:spcPts val="800"/>
              </a:spcBef>
              <a:buClr>
                <a:srgbClr val="999999"/>
              </a:buClr>
              <a:buFont typeface="Arial"/>
              <a:buAutoNum type="arabicPeriod"/>
              <a:tabLst>
                <a:tab pos="419100" algn="l"/>
              </a:tabLst>
            </a:pP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Пользователь разработавший смету, размещает ее для скачивания за деньги.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 marL="418465" marR="52069" indent="-405765">
              <a:lnSpc>
                <a:spcPct val="125000"/>
              </a:lnSpc>
              <a:spcBef>
                <a:spcPts val="800"/>
              </a:spcBef>
              <a:buClr>
                <a:srgbClr val="999999"/>
              </a:buClr>
              <a:buFont typeface="Arial"/>
              <a:buAutoNum type="arabicPeriod"/>
              <a:tabLst>
                <a:tab pos="419100" algn="l"/>
              </a:tabLst>
            </a:pP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Заинтересованные пользователи Платят автору за скачивание.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 marL="418465" marR="31115" indent="-405765">
              <a:lnSpc>
                <a:spcPct val="125000"/>
              </a:lnSpc>
              <a:spcBef>
                <a:spcPts val="800"/>
              </a:spcBef>
              <a:buClr>
                <a:srgbClr val="999999"/>
              </a:buClr>
              <a:buFont typeface="Arial"/>
              <a:buAutoNum type="arabicPeriod"/>
              <a:tabLst>
                <a:tab pos="419100" algn="l"/>
              </a:tabLst>
            </a:pP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Соответственно, процент от сделок взымается самим сервисом Smeta.Cloud.</a:t>
            </a:r>
            <a:endParaRPr sz="24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68545" y="6268077"/>
            <a:ext cx="600075" cy="654685"/>
          </a:xfrm>
          <a:custGeom>
            <a:avLst/>
            <a:gdLst/>
            <a:ahLst/>
            <a:cxnLst/>
            <a:rect l="l" t="t" r="r" b="b"/>
            <a:pathLst>
              <a:path w="600075" h="654684">
                <a:moveTo>
                  <a:pt x="141226" y="299732"/>
                </a:moveTo>
                <a:lnTo>
                  <a:pt x="91071" y="311951"/>
                </a:lnTo>
                <a:lnTo>
                  <a:pt x="59628" y="334610"/>
                </a:lnTo>
                <a:lnTo>
                  <a:pt x="36844" y="365527"/>
                </a:lnTo>
                <a:lnTo>
                  <a:pt x="16937" y="412274"/>
                </a:lnTo>
                <a:lnTo>
                  <a:pt x="5546" y="463367"/>
                </a:lnTo>
                <a:lnTo>
                  <a:pt x="605" y="511533"/>
                </a:lnTo>
                <a:lnTo>
                  <a:pt x="0" y="551832"/>
                </a:lnTo>
                <a:lnTo>
                  <a:pt x="1270" y="564520"/>
                </a:lnTo>
                <a:lnTo>
                  <a:pt x="20155" y="610426"/>
                </a:lnTo>
                <a:lnTo>
                  <a:pt x="49712" y="638679"/>
                </a:lnTo>
                <a:lnTo>
                  <a:pt x="99110" y="653534"/>
                </a:lnTo>
                <a:lnTo>
                  <a:pt x="113608" y="654154"/>
                </a:lnTo>
                <a:lnTo>
                  <a:pt x="494528" y="653942"/>
                </a:lnTo>
                <a:lnTo>
                  <a:pt x="542698" y="641580"/>
                </a:lnTo>
                <a:lnTo>
                  <a:pt x="575726" y="617165"/>
                </a:lnTo>
                <a:lnTo>
                  <a:pt x="597147" y="571956"/>
                </a:lnTo>
                <a:lnTo>
                  <a:pt x="599825" y="543785"/>
                </a:lnTo>
                <a:lnTo>
                  <a:pt x="599737" y="533313"/>
                </a:lnTo>
                <a:lnTo>
                  <a:pt x="597914" y="494237"/>
                </a:lnTo>
                <a:lnTo>
                  <a:pt x="590231" y="442197"/>
                </a:lnTo>
                <a:lnTo>
                  <a:pt x="576872" y="395172"/>
                </a:lnTo>
                <a:lnTo>
                  <a:pt x="559029" y="359200"/>
                </a:lnTo>
                <a:lnTo>
                  <a:pt x="293473" y="358745"/>
                </a:lnTo>
                <a:lnTo>
                  <a:pt x="283039" y="357990"/>
                </a:lnTo>
                <a:lnTo>
                  <a:pt x="245690" y="350107"/>
                </a:lnTo>
                <a:lnTo>
                  <a:pt x="206481" y="334785"/>
                </a:lnTo>
                <a:lnTo>
                  <a:pt x="164859" y="308595"/>
                </a:lnTo>
                <a:lnTo>
                  <a:pt x="152785" y="301868"/>
                </a:lnTo>
                <a:lnTo>
                  <a:pt x="141226" y="299732"/>
                </a:lnTo>
                <a:close/>
              </a:path>
              <a:path w="600075" h="654684">
                <a:moveTo>
                  <a:pt x="451675" y="299677"/>
                </a:moveTo>
                <a:lnTo>
                  <a:pt x="444208" y="302959"/>
                </a:lnTo>
                <a:lnTo>
                  <a:pt x="428082" y="312928"/>
                </a:lnTo>
                <a:lnTo>
                  <a:pt x="419150" y="318638"/>
                </a:lnTo>
                <a:lnTo>
                  <a:pt x="407872" y="325713"/>
                </a:lnTo>
                <a:lnTo>
                  <a:pt x="370075" y="345014"/>
                </a:lnTo>
                <a:lnTo>
                  <a:pt x="333365" y="355601"/>
                </a:lnTo>
                <a:lnTo>
                  <a:pt x="293473" y="358745"/>
                </a:lnTo>
                <a:lnTo>
                  <a:pt x="558719" y="358745"/>
                </a:lnTo>
                <a:lnTo>
                  <a:pt x="527147" y="323243"/>
                </a:lnTo>
                <a:lnTo>
                  <a:pt x="490108" y="304754"/>
                </a:lnTo>
                <a:lnTo>
                  <a:pt x="465270" y="300209"/>
                </a:lnTo>
                <a:lnTo>
                  <a:pt x="451675" y="299677"/>
                </a:lnTo>
                <a:close/>
              </a:path>
              <a:path w="600075" h="654684">
                <a:moveTo>
                  <a:pt x="287540" y="0"/>
                </a:moveTo>
                <a:lnTo>
                  <a:pt x="249406" y="7084"/>
                </a:lnTo>
                <a:lnTo>
                  <a:pt x="214801" y="23058"/>
                </a:lnTo>
                <a:lnTo>
                  <a:pt x="183644" y="48006"/>
                </a:lnTo>
                <a:lnTo>
                  <a:pt x="159436" y="78536"/>
                </a:lnTo>
                <a:lnTo>
                  <a:pt x="140470" y="125436"/>
                </a:lnTo>
                <a:lnTo>
                  <a:pt x="136211" y="165817"/>
                </a:lnTo>
                <a:lnTo>
                  <a:pt x="136857" y="178850"/>
                </a:lnTo>
                <a:lnTo>
                  <a:pt x="149068" y="227567"/>
                </a:lnTo>
                <a:lnTo>
                  <a:pt x="168860" y="261032"/>
                </a:lnTo>
                <a:lnTo>
                  <a:pt x="196992" y="290648"/>
                </a:lnTo>
                <a:lnTo>
                  <a:pt x="239909" y="315682"/>
                </a:lnTo>
                <a:lnTo>
                  <a:pt x="277877" y="325036"/>
                </a:lnTo>
                <a:lnTo>
                  <a:pt x="306486" y="326771"/>
                </a:lnTo>
                <a:lnTo>
                  <a:pt x="319018" y="325866"/>
                </a:lnTo>
                <a:lnTo>
                  <a:pt x="366389" y="312722"/>
                </a:lnTo>
                <a:lnTo>
                  <a:pt x="399918" y="291924"/>
                </a:lnTo>
                <a:lnTo>
                  <a:pt x="429715" y="262934"/>
                </a:lnTo>
                <a:lnTo>
                  <a:pt x="452991" y="220316"/>
                </a:lnTo>
                <a:lnTo>
                  <a:pt x="461595" y="181523"/>
                </a:lnTo>
                <a:lnTo>
                  <a:pt x="463092" y="151553"/>
                </a:lnTo>
                <a:lnTo>
                  <a:pt x="461750" y="138365"/>
                </a:lnTo>
                <a:lnTo>
                  <a:pt x="451809" y="101244"/>
                </a:lnTo>
                <a:lnTo>
                  <a:pt x="432992" y="67795"/>
                </a:lnTo>
                <a:lnTo>
                  <a:pt x="399157" y="33064"/>
                </a:lnTo>
                <a:lnTo>
                  <a:pt x="356564" y="9984"/>
                </a:lnTo>
                <a:lnTo>
                  <a:pt x="317664" y="1466"/>
                </a:lnTo>
                <a:lnTo>
                  <a:pt x="287540" y="0"/>
                </a:lnTo>
                <a:close/>
              </a:path>
            </a:pathLst>
          </a:custGeom>
          <a:solidFill>
            <a:srgbClr val="00A2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58724" y="6267673"/>
            <a:ext cx="546100" cy="654685"/>
          </a:xfrm>
          <a:custGeom>
            <a:avLst/>
            <a:gdLst/>
            <a:ahLst/>
            <a:cxnLst/>
            <a:rect l="l" t="t" r="r" b="b"/>
            <a:pathLst>
              <a:path w="546100" h="654684">
                <a:moveTo>
                  <a:pt x="272735" y="0"/>
                </a:moveTo>
                <a:lnTo>
                  <a:pt x="30602" y="1325"/>
                </a:lnTo>
                <a:lnTo>
                  <a:pt x="1967" y="27941"/>
                </a:lnTo>
                <a:lnTo>
                  <a:pt x="0" y="40904"/>
                </a:lnTo>
                <a:lnTo>
                  <a:pt x="1329" y="623998"/>
                </a:lnTo>
                <a:lnTo>
                  <a:pt x="6503" y="635021"/>
                </a:lnTo>
                <a:lnTo>
                  <a:pt x="16663" y="646742"/>
                </a:lnTo>
                <a:lnTo>
                  <a:pt x="27959" y="652624"/>
                </a:lnTo>
                <a:lnTo>
                  <a:pt x="40934" y="654588"/>
                </a:lnTo>
                <a:lnTo>
                  <a:pt x="514904" y="653263"/>
                </a:lnTo>
                <a:lnTo>
                  <a:pt x="525926" y="648090"/>
                </a:lnTo>
                <a:lnTo>
                  <a:pt x="537654" y="637924"/>
                </a:lnTo>
                <a:lnTo>
                  <a:pt x="543537" y="626629"/>
                </a:lnTo>
                <a:lnTo>
                  <a:pt x="545500" y="613653"/>
                </a:lnTo>
                <a:lnTo>
                  <a:pt x="545500" y="545470"/>
                </a:lnTo>
                <a:lnTo>
                  <a:pt x="118780" y="545470"/>
                </a:lnTo>
                <a:lnTo>
                  <a:pt x="115519" y="544189"/>
                </a:lnTo>
                <a:lnTo>
                  <a:pt x="112958" y="541660"/>
                </a:lnTo>
                <a:lnTo>
                  <a:pt x="110398" y="539099"/>
                </a:lnTo>
                <a:lnTo>
                  <a:pt x="109118" y="535838"/>
                </a:lnTo>
                <a:lnTo>
                  <a:pt x="109118" y="500603"/>
                </a:lnTo>
                <a:lnTo>
                  <a:pt x="110398" y="497311"/>
                </a:lnTo>
                <a:lnTo>
                  <a:pt x="112958" y="494781"/>
                </a:lnTo>
                <a:lnTo>
                  <a:pt x="115519" y="492221"/>
                </a:lnTo>
                <a:lnTo>
                  <a:pt x="118780" y="490941"/>
                </a:lnTo>
                <a:lnTo>
                  <a:pt x="545500" y="490941"/>
                </a:lnTo>
                <a:lnTo>
                  <a:pt x="545500" y="436382"/>
                </a:lnTo>
                <a:lnTo>
                  <a:pt x="118780" y="436382"/>
                </a:lnTo>
                <a:lnTo>
                  <a:pt x="115519" y="435101"/>
                </a:lnTo>
                <a:lnTo>
                  <a:pt x="112958" y="432572"/>
                </a:lnTo>
                <a:lnTo>
                  <a:pt x="110398" y="429981"/>
                </a:lnTo>
                <a:lnTo>
                  <a:pt x="109118" y="426719"/>
                </a:lnTo>
                <a:lnTo>
                  <a:pt x="109118" y="391485"/>
                </a:lnTo>
                <a:lnTo>
                  <a:pt x="110398" y="388223"/>
                </a:lnTo>
                <a:lnTo>
                  <a:pt x="115519" y="383103"/>
                </a:lnTo>
                <a:lnTo>
                  <a:pt x="118780" y="381853"/>
                </a:lnTo>
                <a:lnTo>
                  <a:pt x="545500" y="381853"/>
                </a:lnTo>
                <a:lnTo>
                  <a:pt x="545500" y="272735"/>
                </a:lnTo>
                <a:lnTo>
                  <a:pt x="303333" y="271414"/>
                </a:lnTo>
                <a:lnTo>
                  <a:pt x="274698" y="244806"/>
                </a:lnTo>
                <a:lnTo>
                  <a:pt x="272735" y="231830"/>
                </a:lnTo>
                <a:lnTo>
                  <a:pt x="272735" y="0"/>
                </a:lnTo>
                <a:close/>
              </a:path>
              <a:path w="546100" h="654684">
                <a:moveTo>
                  <a:pt x="545500" y="490941"/>
                </a:moveTo>
                <a:lnTo>
                  <a:pt x="426750" y="490941"/>
                </a:lnTo>
                <a:lnTo>
                  <a:pt x="429981" y="492221"/>
                </a:lnTo>
                <a:lnTo>
                  <a:pt x="432572" y="494781"/>
                </a:lnTo>
                <a:lnTo>
                  <a:pt x="435101" y="497311"/>
                </a:lnTo>
                <a:lnTo>
                  <a:pt x="436412" y="500603"/>
                </a:lnTo>
                <a:lnTo>
                  <a:pt x="436412" y="535838"/>
                </a:lnTo>
                <a:lnTo>
                  <a:pt x="435101" y="539099"/>
                </a:lnTo>
                <a:lnTo>
                  <a:pt x="432572" y="541660"/>
                </a:lnTo>
                <a:lnTo>
                  <a:pt x="429981" y="544189"/>
                </a:lnTo>
                <a:lnTo>
                  <a:pt x="426750" y="545470"/>
                </a:lnTo>
                <a:lnTo>
                  <a:pt x="545500" y="545470"/>
                </a:lnTo>
                <a:lnTo>
                  <a:pt x="545500" y="490941"/>
                </a:lnTo>
                <a:close/>
              </a:path>
              <a:path w="546100" h="654684">
                <a:moveTo>
                  <a:pt x="545500" y="381853"/>
                </a:moveTo>
                <a:lnTo>
                  <a:pt x="426750" y="381853"/>
                </a:lnTo>
                <a:lnTo>
                  <a:pt x="429981" y="383103"/>
                </a:lnTo>
                <a:lnTo>
                  <a:pt x="432572" y="385663"/>
                </a:lnTo>
                <a:lnTo>
                  <a:pt x="435101" y="388223"/>
                </a:lnTo>
                <a:lnTo>
                  <a:pt x="436412" y="391485"/>
                </a:lnTo>
                <a:lnTo>
                  <a:pt x="436412" y="426719"/>
                </a:lnTo>
                <a:lnTo>
                  <a:pt x="435101" y="429981"/>
                </a:lnTo>
                <a:lnTo>
                  <a:pt x="432572" y="432572"/>
                </a:lnTo>
                <a:lnTo>
                  <a:pt x="429981" y="435101"/>
                </a:lnTo>
                <a:lnTo>
                  <a:pt x="426750" y="436382"/>
                </a:lnTo>
                <a:lnTo>
                  <a:pt x="545500" y="436382"/>
                </a:lnTo>
                <a:lnTo>
                  <a:pt x="545500" y="381853"/>
                </a:lnTo>
                <a:close/>
              </a:path>
              <a:path w="546100" h="654684">
                <a:moveTo>
                  <a:pt x="327294" y="1280"/>
                </a:moveTo>
                <a:lnTo>
                  <a:pt x="327294" y="218175"/>
                </a:lnTo>
                <a:lnTo>
                  <a:pt x="544220" y="218175"/>
                </a:lnTo>
                <a:lnTo>
                  <a:pt x="531331" y="181450"/>
                </a:lnTo>
                <a:lnTo>
                  <a:pt x="374968" y="21427"/>
                </a:lnTo>
                <a:lnTo>
                  <a:pt x="327294" y="1280"/>
                </a:lnTo>
                <a:close/>
              </a:path>
            </a:pathLst>
          </a:custGeom>
          <a:solidFill>
            <a:srgbClr val="00C2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89" y="6989501"/>
            <a:ext cx="545465" cy="654685"/>
          </a:xfrm>
          <a:custGeom>
            <a:avLst/>
            <a:gdLst/>
            <a:ahLst/>
            <a:cxnLst/>
            <a:rect l="l" t="t" r="r" b="b"/>
            <a:pathLst>
              <a:path w="545465" h="654684">
                <a:moveTo>
                  <a:pt x="272704" y="0"/>
                </a:moveTo>
                <a:lnTo>
                  <a:pt x="30579" y="1323"/>
                </a:lnTo>
                <a:lnTo>
                  <a:pt x="1957" y="27937"/>
                </a:lnTo>
                <a:lnTo>
                  <a:pt x="0" y="40904"/>
                </a:lnTo>
                <a:lnTo>
                  <a:pt x="1318" y="623988"/>
                </a:lnTo>
                <a:lnTo>
                  <a:pt x="6475" y="635020"/>
                </a:lnTo>
                <a:lnTo>
                  <a:pt x="16628" y="646751"/>
                </a:lnTo>
                <a:lnTo>
                  <a:pt x="27925" y="652627"/>
                </a:lnTo>
                <a:lnTo>
                  <a:pt x="40904" y="654588"/>
                </a:lnTo>
                <a:lnTo>
                  <a:pt x="514878" y="653260"/>
                </a:lnTo>
                <a:lnTo>
                  <a:pt x="525902" y="648091"/>
                </a:lnTo>
                <a:lnTo>
                  <a:pt x="537625" y="637935"/>
                </a:lnTo>
                <a:lnTo>
                  <a:pt x="543506" y="626631"/>
                </a:lnTo>
                <a:lnTo>
                  <a:pt x="545470" y="613669"/>
                </a:lnTo>
                <a:lnTo>
                  <a:pt x="545470" y="545470"/>
                </a:lnTo>
                <a:lnTo>
                  <a:pt x="118750" y="545470"/>
                </a:lnTo>
                <a:lnTo>
                  <a:pt x="115488" y="544205"/>
                </a:lnTo>
                <a:lnTo>
                  <a:pt x="112928" y="541635"/>
                </a:lnTo>
                <a:lnTo>
                  <a:pt x="110368" y="539099"/>
                </a:lnTo>
                <a:lnTo>
                  <a:pt x="109087" y="535823"/>
                </a:lnTo>
                <a:lnTo>
                  <a:pt x="109087" y="500594"/>
                </a:lnTo>
                <a:lnTo>
                  <a:pt x="110368" y="497333"/>
                </a:lnTo>
                <a:lnTo>
                  <a:pt x="115488" y="492212"/>
                </a:lnTo>
                <a:lnTo>
                  <a:pt x="118750" y="490926"/>
                </a:lnTo>
                <a:lnTo>
                  <a:pt x="545470" y="490926"/>
                </a:lnTo>
                <a:lnTo>
                  <a:pt x="545470" y="436382"/>
                </a:lnTo>
                <a:lnTo>
                  <a:pt x="118750" y="436382"/>
                </a:lnTo>
                <a:lnTo>
                  <a:pt x="115488" y="435098"/>
                </a:lnTo>
                <a:lnTo>
                  <a:pt x="110368" y="429990"/>
                </a:lnTo>
                <a:lnTo>
                  <a:pt x="109087" y="426726"/>
                </a:lnTo>
                <a:lnTo>
                  <a:pt x="109087" y="391497"/>
                </a:lnTo>
                <a:lnTo>
                  <a:pt x="110368" y="388223"/>
                </a:lnTo>
                <a:lnTo>
                  <a:pt x="115488" y="383127"/>
                </a:lnTo>
                <a:lnTo>
                  <a:pt x="118750" y="381841"/>
                </a:lnTo>
                <a:lnTo>
                  <a:pt x="545470" y="381841"/>
                </a:lnTo>
                <a:lnTo>
                  <a:pt x="545470" y="272756"/>
                </a:lnTo>
                <a:lnTo>
                  <a:pt x="303295" y="271430"/>
                </a:lnTo>
                <a:lnTo>
                  <a:pt x="274667" y="244802"/>
                </a:lnTo>
                <a:lnTo>
                  <a:pt x="272704" y="231833"/>
                </a:lnTo>
                <a:lnTo>
                  <a:pt x="272704" y="0"/>
                </a:lnTo>
                <a:close/>
              </a:path>
              <a:path w="545465" h="654684">
                <a:moveTo>
                  <a:pt x="545470" y="490926"/>
                </a:moveTo>
                <a:lnTo>
                  <a:pt x="426719" y="490926"/>
                </a:lnTo>
                <a:lnTo>
                  <a:pt x="429981" y="492212"/>
                </a:lnTo>
                <a:lnTo>
                  <a:pt x="435101" y="497333"/>
                </a:lnTo>
                <a:lnTo>
                  <a:pt x="436351" y="500594"/>
                </a:lnTo>
                <a:lnTo>
                  <a:pt x="436351" y="535823"/>
                </a:lnTo>
                <a:lnTo>
                  <a:pt x="435101" y="539099"/>
                </a:lnTo>
                <a:lnTo>
                  <a:pt x="432541" y="541635"/>
                </a:lnTo>
                <a:lnTo>
                  <a:pt x="429981" y="544205"/>
                </a:lnTo>
                <a:lnTo>
                  <a:pt x="426719" y="545470"/>
                </a:lnTo>
                <a:lnTo>
                  <a:pt x="545470" y="545470"/>
                </a:lnTo>
                <a:lnTo>
                  <a:pt x="545470" y="490926"/>
                </a:lnTo>
                <a:close/>
              </a:path>
              <a:path w="545465" h="654684">
                <a:moveTo>
                  <a:pt x="545470" y="381841"/>
                </a:moveTo>
                <a:lnTo>
                  <a:pt x="426719" y="381841"/>
                </a:lnTo>
                <a:lnTo>
                  <a:pt x="429981" y="383127"/>
                </a:lnTo>
                <a:lnTo>
                  <a:pt x="435101" y="388223"/>
                </a:lnTo>
                <a:lnTo>
                  <a:pt x="436351" y="391497"/>
                </a:lnTo>
                <a:lnTo>
                  <a:pt x="436351" y="426726"/>
                </a:lnTo>
                <a:lnTo>
                  <a:pt x="435101" y="429990"/>
                </a:lnTo>
                <a:lnTo>
                  <a:pt x="429981" y="435098"/>
                </a:lnTo>
                <a:lnTo>
                  <a:pt x="426719" y="436382"/>
                </a:lnTo>
                <a:lnTo>
                  <a:pt x="545470" y="436382"/>
                </a:lnTo>
                <a:lnTo>
                  <a:pt x="545470" y="381841"/>
                </a:lnTo>
                <a:close/>
              </a:path>
              <a:path w="545465" h="654684">
                <a:moveTo>
                  <a:pt x="327263" y="1280"/>
                </a:moveTo>
                <a:lnTo>
                  <a:pt x="327263" y="218191"/>
                </a:lnTo>
                <a:lnTo>
                  <a:pt x="544159" y="218191"/>
                </a:lnTo>
                <a:lnTo>
                  <a:pt x="531297" y="181443"/>
                </a:lnTo>
                <a:lnTo>
                  <a:pt x="374937" y="21424"/>
                </a:lnTo>
                <a:lnTo>
                  <a:pt x="327263" y="1280"/>
                </a:lnTo>
                <a:close/>
              </a:path>
            </a:pathLst>
          </a:custGeom>
          <a:solidFill>
            <a:srgbClr val="00A2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22400" y="6267673"/>
            <a:ext cx="545465" cy="654685"/>
          </a:xfrm>
          <a:custGeom>
            <a:avLst/>
            <a:gdLst/>
            <a:ahLst/>
            <a:cxnLst/>
            <a:rect l="l" t="t" r="r" b="b"/>
            <a:pathLst>
              <a:path w="545465" h="654684">
                <a:moveTo>
                  <a:pt x="272735" y="0"/>
                </a:moveTo>
                <a:lnTo>
                  <a:pt x="30605" y="1321"/>
                </a:lnTo>
                <a:lnTo>
                  <a:pt x="1966" y="27937"/>
                </a:lnTo>
                <a:lnTo>
                  <a:pt x="0" y="40904"/>
                </a:lnTo>
                <a:lnTo>
                  <a:pt x="1327" y="623994"/>
                </a:lnTo>
                <a:lnTo>
                  <a:pt x="6497" y="635019"/>
                </a:lnTo>
                <a:lnTo>
                  <a:pt x="16647" y="646742"/>
                </a:lnTo>
                <a:lnTo>
                  <a:pt x="27950" y="652624"/>
                </a:lnTo>
                <a:lnTo>
                  <a:pt x="40904" y="654588"/>
                </a:lnTo>
                <a:lnTo>
                  <a:pt x="514899" y="653261"/>
                </a:lnTo>
                <a:lnTo>
                  <a:pt x="525923" y="648088"/>
                </a:lnTo>
                <a:lnTo>
                  <a:pt x="537635" y="637924"/>
                </a:lnTo>
                <a:lnTo>
                  <a:pt x="543515" y="626629"/>
                </a:lnTo>
                <a:lnTo>
                  <a:pt x="545470" y="613653"/>
                </a:lnTo>
                <a:lnTo>
                  <a:pt x="545470" y="545470"/>
                </a:lnTo>
                <a:lnTo>
                  <a:pt x="118750" y="545470"/>
                </a:lnTo>
                <a:lnTo>
                  <a:pt x="115519" y="544189"/>
                </a:lnTo>
                <a:lnTo>
                  <a:pt x="110368" y="539099"/>
                </a:lnTo>
                <a:lnTo>
                  <a:pt x="109087" y="535838"/>
                </a:lnTo>
                <a:lnTo>
                  <a:pt x="109087" y="500603"/>
                </a:lnTo>
                <a:lnTo>
                  <a:pt x="110368" y="497311"/>
                </a:lnTo>
                <a:lnTo>
                  <a:pt x="112958" y="494781"/>
                </a:lnTo>
                <a:lnTo>
                  <a:pt x="115519" y="492221"/>
                </a:lnTo>
                <a:lnTo>
                  <a:pt x="118750" y="490941"/>
                </a:lnTo>
                <a:lnTo>
                  <a:pt x="545470" y="490941"/>
                </a:lnTo>
                <a:lnTo>
                  <a:pt x="545470" y="436382"/>
                </a:lnTo>
                <a:lnTo>
                  <a:pt x="118750" y="436382"/>
                </a:lnTo>
                <a:lnTo>
                  <a:pt x="115519" y="435101"/>
                </a:lnTo>
                <a:lnTo>
                  <a:pt x="112958" y="432572"/>
                </a:lnTo>
                <a:lnTo>
                  <a:pt x="110368" y="429981"/>
                </a:lnTo>
                <a:lnTo>
                  <a:pt x="109087" y="426719"/>
                </a:lnTo>
                <a:lnTo>
                  <a:pt x="109087" y="391485"/>
                </a:lnTo>
                <a:lnTo>
                  <a:pt x="110368" y="388223"/>
                </a:lnTo>
                <a:lnTo>
                  <a:pt x="112958" y="385663"/>
                </a:lnTo>
                <a:lnTo>
                  <a:pt x="115519" y="383103"/>
                </a:lnTo>
                <a:lnTo>
                  <a:pt x="118750" y="381853"/>
                </a:lnTo>
                <a:lnTo>
                  <a:pt x="545470" y="381853"/>
                </a:lnTo>
                <a:lnTo>
                  <a:pt x="545470" y="272735"/>
                </a:lnTo>
                <a:lnTo>
                  <a:pt x="303339" y="271419"/>
                </a:lnTo>
                <a:lnTo>
                  <a:pt x="274698" y="244806"/>
                </a:lnTo>
                <a:lnTo>
                  <a:pt x="272735" y="231830"/>
                </a:lnTo>
                <a:lnTo>
                  <a:pt x="272735" y="0"/>
                </a:lnTo>
                <a:close/>
              </a:path>
              <a:path w="545465" h="654684">
                <a:moveTo>
                  <a:pt x="545470" y="490941"/>
                </a:moveTo>
                <a:lnTo>
                  <a:pt x="426719" y="490941"/>
                </a:lnTo>
                <a:lnTo>
                  <a:pt x="429981" y="492221"/>
                </a:lnTo>
                <a:lnTo>
                  <a:pt x="432541" y="494781"/>
                </a:lnTo>
                <a:lnTo>
                  <a:pt x="435101" y="497311"/>
                </a:lnTo>
                <a:lnTo>
                  <a:pt x="436382" y="500603"/>
                </a:lnTo>
                <a:lnTo>
                  <a:pt x="436382" y="535838"/>
                </a:lnTo>
                <a:lnTo>
                  <a:pt x="435101" y="539099"/>
                </a:lnTo>
                <a:lnTo>
                  <a:pt x="432541" y="541660"/>
                </a:lnTo>
                <a:lnTo>
                  <a:pt x="429981" y="544189"/>
                </a:lnTo>
                <a:lnTo>
                  <a:pt x="426719" y="545470"/>
                </a:lnTo>
                <a:lnTo>
                  <a:pt x="545470" y="545470"/>
                </a:lnTo>
                <a:lnTo>
                  <a:pt x="545470" y="490941"/>
                </a:lnTo>
                <a:close/>
              </a:path>
              <a:path w="545465" h="654684">
                <a:moveTo>
                  <a:pt x="545470" y="381853"/>
                </a:moveTo>
                <a:lnTo>
                  <a:pt x="426719" y="381853"/>
                </a:lnTo>
                <a:lnTo>
                  <a:pt x="429981" y="383103"/>
                </a:lnTo>
                <a:lnTo>
                  <a:pt x="435101" y="388223"/>
                </a:lnTo>
                <a:lnTo>
                  <a:pt x="436382" y="391485"/>
                </a:lnTo>
                <a:lnTo>
                  <a:pt x="436382" y="426719"/>
                </a:lnTo>
                <a:lnTo>
                  <a:pt x="435101" y="429981"/>
                </a:lnTo>
                <a:lnTo>
                  <a:pt x="432541" y="432572"/>
                </a:lnTo>
                <a:lnTo>
                  <a:pt x="429981" y="435101"/>
                </a:lnTo>
                <a:lnTo>
                  <a:pt x="426719" y="436382"/>
                </a:lnTo>
                <a:lnTo>
                  <a:pt x="545470" y="436382"/>
                </a:lnTo>
                <a:lnTo>
                  <a:pt x="545470" y="381853"/>
                </a:lnTo>
                <a:close/>
              </a:path>
              <a:path w="545465" h="654684">
                <a:moveTo>
                  <a:pt x="327294" y="1280"/>
                </a:moveTo>
                <a:lnTo>
                  <a:pt x="327294" y="218175"/>
                </a:lnTo>
                <a:lnTo>
                  <a:pt x="544189" y="218175"/>
                </a:lnTo>
                <a:lnTo>
                  <a:pt x="531323" y="181450"/>
                </a:lnTo>
                <a:lnTo>
                  <a:pt x="374957" y="21427"/>
                </a:lnTo>
                <a:lnTo>
                  <a:pt x="327294" y="1280"/>
                </a:lnTo>
                <a:close/>
              </a:path>
            </a:pathLst>
          </a:custGeom>
          <a:solidFill>
            <a:srgbClr val="00C2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86076" y="6267673"/>
            <a:ext cx="545465" cy="654685"/>
          </a:xfrm>
          <a:custGeom>
            <a:avLst/>
            <a:gdLst/>
            <a:ahLst/>
            <a:cxnLst/>
            <a:rect l="l" t="t" r="r" b="b"/>
            <a:pathLst>
              <a:path w="545465" h="654684">
                <a:moveTo>
                  <a:pt x="272704" y="0"/>
                </a:moveTo>
                <a:lnTo>
                  <a:pt x="30579" y="1323"/>
                </a:lnTo>
                <a:lnTo>
                  <a:pt x="1957" y="27937"/>
                </a:lnTo>
                <a:lnTo>
                  <a:pt x="0" y="40904"/>
                </a:lnTo>
                <a:lnTo>
                  <a:pt x="1320" y="623990"/>
                </a:lnTo>
                <a:lnTo>
                  <a:pt x="6478" y="635017"/>
                </a:lnTo>
                <a:lnTo>
                  <a:pt x="16633" y="646742"/>
                </a:lnTo>
                <a:lnTo>
                  <a:pt x="27928" y="652624"/>
                </a:lnTo>
                <a:lnTo>
                  <a:pt x="40904" y="654588"/>
                </a:lnTo>
                <a:lnTo>
                  <a:pt x="514893" y="653263"/>
                </a:lnTo>
                <a:lnTo>
                  <a:pt x="525917" y="648090"/>
                </a:lnTo>
                <a:lnTo>
                  <a:pt x="537624" y="637924"/>
                </a:lnTo>
                <a:lnTo>
                  <a:pt x="543506" y="626629"/>
                </a:lnTo>
                <a:lnTo>
                  <a:pt x="545470" y="613653"/>
                </a:lnTo>
                <a:lnTo>
                  <a:pt x="545470" y="545470"/>
                </a:lnTo>
                <a:lnTo>
                  <a:pt x="118750" y="545470"/>
                </a:lnTo>
                <a:lnTo>
                  <a:pt x="115488" y="544189"/>
                </a:lnTo>
                <a:lnTo>
                  <a:pt x="112928" y="541660"/>
                </a:lnTo>
                <a:lnTo>
                  <a:pt x="110368" y="539099"/>
                </a:lnTo>
                <a:lnTo>
                  <a:pt x="109087" y="535838"/>
                </a:lnTo>
                <a:lnTo>
                  <a:pt x="109087" y="500603"/>
                </a:lnTo>
                <a:lnTo>
                  <a:pt x="110368" y="497311"/>
                </a:lnTo>
                <a:lnTo>
                  <a:pt x="112928" y="494781"/>
                </a:lnTo>
                <a:lnTo>
                  <a:pt x="115488" y="492221"/>
                </a:lnTo>
                <a:lnTo>
                  <a:pt x="118750" y="490941"/>
                </a:lnTo>
                <a:lnTo>
                  <a:pt x="545470" y="490941"/>
                </a:lnTo>
                <a:lnTo>
                  <a:pt x="545470" y="436382"/>
                </a:lnTo>
                <a:lnTo>
                  <a:pt x="118750" y="436382"/>
                </a:lnTo>
                <a:lnTo>
                  <a:pt x="115488" y="435101"/>
                </a:lnTo>
                <a:lnTo>
                  <a:pt x="112928" y="432572"/>
                </a:lnTo>
                <a:lnTo>
                  <a:pt x="110368" y="429981"/>
                </a:lnTo>
                <a:lnTo>
                  <a:pt x="109087" y="426719"/>
                </a:lnTo>
                <a:lnTo>
                  <a:pt x="109087" y="391485"/>
                </a:lnTo>
                <a:lnTo>
                  <a:pt x="110368" y="388223"/>
                </a:lnTo>
                <a:lnTo>
                  <a:pt x="115488" y="383103"/>
                </a:lnTo>
                <a:lnTo>
                  <a:pt x="118750" y="381853"/>
                </a:lnTo>
                <a:lnTo>
                  <a:pt x="545470" y="381853"/>
                </a:lnTo>
                <a:lnTo>
                  <a:pt x="545470" y="272735"/>
                </a:lnTo>
                <a:lnTo>
                  <a:pt x="303302" y="271414"/>
                </a:lnTo>
                <a:lnTo>
                  <a:pt x="274668" y="244806"/>
                </a:lnTo>
                <a:lnTo>
                  <a:pt x="272704" y="231830"/>
                </a:lnTo>
                <a:lnTo>
                  <a:pt x="272704" y="0"/>
                </a:lnTo>
                <a:close/>
              </a:path>
              <a:path w="545465" h="654684">
                <a:moveTo>
                  <a:pt x="545470" y="490941"/>
                </a:moveTo>
                <a:lnTo>
                  <a:pt x="426719" y="490941"/>
                </a:lnTo>
                <a:lnTo>
                  <a:pt x="429981" y="492221"/>
                </a:lnTo>
                <a:lnTo>
                  <a:pt x="435071" y="497311"/>
                </a:lnTo>
                <a:lnTo>
                  <a:pt x="436382" y="500603"/>
                </a:lnTo>
                <a:lnTo>
                  <a:pt x="436382" y="535838"/>
                </a:lnTo>
                <a:lnTo>
                  <a:pt x="435071" y="539099"/>
                </a:lnTo>
                <a:lnTo>
                  <a:pt x="432541" y="541660"/>
                </a:lnTo>
                <a:lnTo>
                  <a:pt x="429981" y="544189"/>
                </a:lnTo>
                <a:lnTo>
                  <a:pt x="426719" y="545470"/>
                </a:lnTo>
                <a:lnTo>
                  <a:pt x="545470" y="545470"/>
                </a:lnTo>
                <a:lnTo>
                  <a:pt x="545470" y="490941"/>
                </a:lnTo>
                <a:close/>
              </a:path>
              <a:path w="545465" h="654684">
                <a:moveTo>
                  <a:pt x="545470" y="381853"/>
                </a:moveTo>
                <a:lnTo>
                  <a:pt x="426719" y="381853"/>
                </a:lnTo>
                <a:lnTo>
                  <a:pt x="429981" y="383103"/>
                </a:lnTo>
                <a:lnTo>
                  <a:pt x="432541" y="385663"/>
                </a:lnTo>
                <a:lnTo>
                  <a:pt x="435071" y="388223"/>
                </a:lnTo>
                <a:lnTo>
                  <a:pt x="436382" y="391485"/>
                </a:lnTo>
                <a:lnTo>
                  <a:pt x="436382" y="426719"/>
                </a:lnTo>
                <a:lnTo>
                  <a:pt x="435071" y="429981"/>
                </a:lnTo>
                <a:lnTo>
                  <a:pt x="432541" y="432572"/>
                </a:lnTo>
                <a:lnTo>
                  <a:pt x="429981" y="435101"/>
                </a:lnTo>
                <a:lnTo>
                  <a:pt x="426719" y="436382"/>
                </a:lnTo>
                <a:lnTo>
                  <a:pt x="545470" y="436382"/>
                </a:lnTo>
                <a:lnTo>
                  <a:pt x="545470" y="381853"/>
                </a:lnTo>
                <a:close/>
              </a:path>
              <a:path w="545465" h="654684">
                <a:moveTo>
                  <a:pt x="327294" y="1280"/>
                </a:moveTo>
                <a:lnTo>
                  <a:pt x="327294" y="218175"/>
                </a:lnTo>
                <a:lnTo>
                  <a:pt x="544189" y="218175"/>
                </a:lnTo>
                <a:lnTo>
                  <a:pt x="531310" y="181450"/>
                </a:lnTo>
                <a:lnTo>
                  <a:pt x="374957" y="21440"/>
                </a:lnTo>
                <a:lnTo>
                  <a:pt x="327294" y="1280"/>
                </a:lnTo>
                <a:close/>
              </a:path>
            </a:pathLst>
          </a:custGeom>
          <a:solidFill>
            <a:srgbClr val="00C2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44911" y="7077892"/>
            <a:ext cx="546100" cy="654685"/>
          </a:xfrm>
          <a:custGeom>
            <a:avLst/>
            <a:gdLst/>
            <a:ahLst/>
            <a:cxnLst/>
            <a:rect l="l" t="t" r="r" b="b"/>
            <a:pathLst>
              <a:path w="546100" h="654684">
                <a:moveTo>
                  <a:pt x="272765" y="0"/>
                </a:moveTo>
                <a:lnTo>
                  <a:pt x="30597" y="1327"/>
                </a:lnTo>
                <a:lnTo>
                  <a:pt x="1965" y="27948"/>
                </a:lnTo>
                <a:lnTo>
                  <a:pt x="0" y="40916"/>
                </a:lnTo>
                <a:lnTo>
                  <a:pt x="1326" y="623994"/>
                </a:lnTo>
                <a:lnTo>
                  <a:pt x="6499" y="635022"/>
                </a:lnTo>
                <a:lnTo>
                  <a:pt x="16659" y="646751"/>
                </a:lnTo>
                <a:lnTo>
                  <a:pt x="27956" y="652627"/>
                </a:lnTo>
                <a:lnTo>
                  <a:pt x="40934" y="654588"/>
                </a:lnTo>
                <a:lnTo>
                  <a:pt x="514891" y="653268"/>
                </a:lnTo>
                <a:lnTo>
                  <a:pt x="525916" y="648101"/>
                </a:lnTo>
                <a:lnTo>
                  <a:pt x="537640" y="637940"/>
                </a:lnTo>
                <a:lnTo>
                  <a:pt x="543527" y="626636"/>
                </a:lnTo>
                <a:lnTo>
                  <a:pt x="545500" y="613678"/>
                </a:lnTo>
                <a:lnTo>
                  <a:pt x="545500" y="545479"/>
                </a:lnTo>
                <a:lnTo>
                  <a:pt x="118780" y="545479"/>
                </a:lnTo>
                <a:lnTo>
                  <a:pt x="115488" y="544205"/>
                </a:lnTo>
                <a:lnTo>
                  <a:pt x="112958" y="541635"/>
                </a:lnTo>
                <a:lnTo>
                  <a:pt x="110368" y="539099"/>
                </a:lnTo>
                <a:lnTo>
                  <a:pt x="109118" y="535823"/>
                </a:lnTo>
                <a:lnTo>
                  <a:pt x="109118" y="500594"/>
                </a:lnTo>
                <a:lnTo>
                  <a:pt x="110368" y="497333"/>
                </a:lnTo>
                <a:lnTo>
                  <a:pt x="112958" y="494760"/>
                </a:lnTo>
                <a:lnTo>
                  <a:pt x="115488" y="492212"/>
                </a:lnTo>
                <a:lnTo>
                  <a:pt x="118780" y="490926"/>
                </a:lnTo>
                <a:lnTo>
                  <a:pt x="545500" y="490926"/>
                </a:lnTo>
                <a:lnTo>
                  <a:pt x="545500" y="436382"/>
                </a:lnTo>
                <a:lnTo>
                  <a:pt x="118780" y="436382"/>
                </a:lnTo>
                <a:lnTo>
                  <a:pt x="115488" y="435098"/>
                </a:lnTo>
                <a:lnTo>
                  <a:pt x="112958" y="432550"/>
                </a:lnTo>
                <a:lnTo>
                  <a:pt x="110368" y="429990"/>
                </a:lnTo>
                <a:lnTo>
                  <a:pt x="109118" y="426726"/>
                </a:lnTo>
                <a:lnTo>
                  <a:pt x="109118" y="391497"/>
                </a:lnTo>
                <a:lnTo>
                  <a:pt x="110368" y="388223"/>
                </a:lnTo>
                <a:lnTo>
                  <a:pt x="112958" y="385675"/>
                </a:lnTo>
                <a:lnTo>
                  <a:pt x="115488" y="383127"/>
                </a:lnTo>
                <a:lnTo>
                  <a:pt x="118780" y="381853"/>
                </a:lnTo>
                <a:lnTo>
                  <a:pt x="545500" y="381853"/>
                </a:lnTo>
                <a:lnTo>
                  <a:pt x="545500" y="272756"/>
                </a:lnTo>
                <a:lnTo>
                  <a:pt x="303333" y="271432"/>
                </a:lnTo>
                <a:lnTo>
                  <a:pt x="274718" y="244810"/>
                </a:lnTo>
                <a:lnTo>
                  <a:pt x="272765" y="231833"/>
                </a:lnTo>
                <a:lnTo>
                  <a:pt x="272765" y="0"/>
                </a:lnTo>
                <a:close/>
              </a:path>
              <a:path w="546100" h="654684">
                <a:moveTo>
                  <a:pt x="545500" y="490926"/>
                </a:moveTo>
                <a:lnTo>
                  <a:pt x="426750" y="490926"/>
                </a:lnTo>
                <a:lnTo>
                  <a:pt x="430011" y="492212"/>
                </a:lnTo>
                <a:lnTo>
                  <a:pt x="435132" y="497333"/>
                </a:lnTo>
                <a:lnTo>
                  <a:pt x="436382" y="500594"/>
                </a:lnTo>
                <a:lnTo>
                  <a:pt x="436382" y="535823"/>
                </a:lnTo>
                <a:lnTo>
                  <a:pt x="435132" y="539099"/>
                </a:lnTo>
                <a:lnTo>
                  <a:pt x="432572" y="541635"/>
                </a:lnTo>
                <a:lnTo>
                  <a:pt x="430011" y="544205"/>
                </a:lnTo>
                <a:lnTo>
                  <a:pt x="426750" y="545479"/>
                </a:lnTo>
                <a:lnTo>
                  <a:pt x="545500" y="545479"/>
                </a:lnTo>
                <a:lnTo>
                  <a:pt x="545500" y="490926"/>
                </a:lnTo>
                <a:close/>
              </a:path>
              <a:path w="546100" h="654684">
                <a:moveTo>
                  <a:pt x="545500" y="381853"/>
                </a:moveTo>
                <a:lnTo>
                  <a:pt x="426750" y="381853"/>
                </a:lnTo>
                <a:lnTo>
                  <a:pt x="430011" y="383127"/>
                </a:lnTo>
                <a:lnTo>
                  <a:pt x="435132" y="388223"/>
                </a:lnTo>
                <a:lnTo>
                  <a:pt x="436382" y="391497"/>
                </a:lnTo>
                <a:lnTo>
                  <a:pt x="436382" y="426726"/>
                </a:lnTo>
                <a:lnTo>
                  <a:pt x="435132" y="429990"/>
                </a:lnTo>
                <a:lnTo>
                  <a:pt x="430011" y="435098"/>
                </a:lnTo>
                <a:lnTo>
                  <a:pt x="426750" y="436382"/>
                </a:lnTo>
                <a:lnTo>
                  <a:pt x="545500" y="436382"/>
                </a:lnTo>
                <a:lnTo>
                  <a:pt x="545500" y="381853"/>
                </a:lnTo>
                <a:close/>
              </a:path>
              <a:path w="546100" h="654684">
                <a:moveTo>
                  <a:pt x="327294" y="1280"/>
                </a:moveTo>
                <a:lnTo>
                  <a:pt x="327294" y="218200"/>
                </a:lnTo>
                <a:lnTo>
                  <a:pt x="544220" y="218200"/>
                </a:lnTo>
                <a:lnTo>
                  <a:pt x="531325" y="181436"/>
                </a:lnTo>
                <a:lnTo>
                  <a:pt x="374968" y="21424"/>
                </a:lnTo>
                <a:lnTo>
                  <a:pt x="327294" y="128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8475" y="4878303"/>
            <a:ext cx="347345" cy="381635"/>
          </a:xfrm>
          <a:custGeom>
            <a:avLst/>
            <a:gdLst/>
            <a:ahLst/>
            <a:cxnLst/>
            <a:rect l="l" t="t" r="r" b="b"/>
            <a:pathLst>
              <a:path w="347345" h="381635">
                <a:moveTo>
                  <a:pt x="131978" y="320771"/>
                </a:moveTo>
                <a:lnTo>
                  <a:pt x="69372" y="320771"/>
                </a:lnTo>
                <a:lnTo>
                  <a:pt x="69372" y="375330"/>
                </a:lnTo>
                <a:lnTo>
                  <a:pt x="70195" y="377403"/>
                </a:lnTo>
                <a:lnTo>
                  <a:pt x="71810" y="379018"/>
                </a:lnTo>
                <a:lnTo>
                  <a:pt x="73456" y="380634"/>
                </a:lnTo>
                <a:lnTo>
                  <a:pt x="75529" y="381457"/>
                </a:lnTo>
                <a:lnTo>
                  <a:pt x="125638" y="381457"/>
                </a:lnTo>
                <a:lnTo>
                  <a:pt x="127680" y="380634"/>
                </a:lnTo>
                <a:lnTo>
                  <a:pt x="131094" y="377403"/>
                </a:lnTo>
                <a:lnTo>
                  <a:pt x="131978" y="375330"/>
                </a:lnTo>
                <a:lnTo>
                  <a:pt x="131978" y="320771"/>
                </a:lnTo>
                <a:close/>
              </a:path>
              <a:path w="347345" h="381635">
                <a:moveTo>
                  <a:pt x="271332" y="268742"/>
                </a:moveTo>
                <a:lnTo>
                  <a:pt x="6156" y="268742"/>
                </a:lnTo>
                <a:lnTo>
                  <a:pt x="4084" y="269565"/>
                </a:lnTo>
                <a:lnTo>
                  <a:pt x="822" y="272826"/>
                </a:lnTo>
                <a:lnTo>
                  <a:pt x="0" y="274899"/>
                </a:lnTo>
                <a:lnTo>
                  <a:pt x="0" y="314645"/>
                </a:lnTo>
                <a:lnTo>
                  <a:pt x="822" y="316717"/>
                </a:lnTo>
                <a:lnTo>
                  <a:pt x="2468" y="318333"/>
                </a:lnTo>
                <a:lnTo>
                  <a:pt x="4084" y="319948"/>
                </a:lnTo>
                <a:lnTo>
                  <a:pt x="6156" y="320771"/>
                </a:lnTo>
                <a:lnTo>
                  <a:pt x="271332" y="320771"/>
                </a:lnTo>
                <a:lnTo>
                  <a:pt x="273375" y="319948"/>
                </a:lnTo>
                <a:lnTo>
                  <a:pt x="274990" y="318333"/>
                </a:lnTo>
                <a:lnTo>
                  <a:pt x="276636" y="316717"/>
                </a:lnTo>
                <a:lnTo>
                  <a:pt x="277459" y="314645"/>
                </a:lnTo>
                <a:lnTo>
                  <a:pt x="277459" y="274899"/>
                </a:lnTo>
                <a:lnTo>
                  <a:pt x="276636" y="272826"/>
                </a:lnTo>
                <a:lnTo>
                  <a:pt x="273375" y="269565"/>
                </a:lnTo>
                <a:lnTo>
                  <a:pt x="271332" y="268742"/>
                </a:lnTo>
                <a:close/>
              </a:path>
              <a:path w="347345" h="381635">
                <a:moveTo>
                  <a:pt x="331640" y="57698"/>
                </a:moveTo>
                <a:lnTo>
                  <a:pt x="131978" y="57698"/>
                </a:lnTo>
                <a:lnTo>
                  <a:pt x="222087" y="57761"/>
                </a:lnTo>
                <a:lnTo>
                  <a:pt x="234747" y="59266"/>
                </a:lnTo>
                <a:lnTo>
                  <a:pt x="268639" y="78309"/>
                </a:lnTo>
                <a:lnTo>
                  <a:pt x="281943" y="128535"/>
                </a:lnTo>
                <a:lnTo>
                  <a:pt x="278831" y="141272"/>
                </a:lnTo>
                <a:lnTo>
                  <a:pt x="245288" y="174609"/>
                </a:lnTo>
                <a:lnTo>
                  <a:pt x="218633" y="179069"/>
                </a:lnTo>
                <a:lnTo>
                  <a:pt x="6156" y="179069"/>
                </a:lnTo>
                <a:lnTo>
                  <a:pt x="4084" y="179953"/>
                </a:lnTo>
                <a:lnTo>
                  <a:pt x="2468" y="181630"/>
                </a:lnTo>
                <a:lnTo>
                  <a:pt x="822" y="183367"/>
                </a:lnTo>
                <a:lnTo>
                  <a:pt x="0" y="185379"/>
                </a:lnTo>
                <a:lnTo>
                  <a:pt x="0" y="230642"/>
                </a:lnTo>
                <a:lnTo>
                  <a:pt x="822" y="232714"/>
                </a:lnTo>
                <a:lnTo>
                  <a:pt x="4084" y="235976"/>
                </a:lnTo>
                <a:lnTo>
                  <a:pt x="6156" y="236768"/>
                </a:lnTo>
                <a:lnTo>
                  <a:pt x="69372" y="236768"/>
                </a:lnTo>
                <a:lnTo>
                  <a:pt x="69372" y="268742"/>
                </a:lnTo>
                <a:lnTo>
                  <a:pt x="131978" y="268742"/>
                </a:lnTo>
                <a:lnTo>
                  <a:pt x="131978" y="236768"/>
                </a:lnTo>
                <a:lnTo>
                  <a:pt x="235983" y="236347"/>
                </a:lnTo>
                <a:lnTo>
                  <a:pt x="284602" y="223029"/>
                </a:lnTo>
                <a:lnTo>
                  <a:pt x="316919" y="199252"/>
                </a:lnTo>
                <a:lnTo>
                  <a:pt x="341312" y="156388"/>
                </a:lnTo>
                <a:lnTo>
                  <a:pt x="346763" y="114908"/>
                </a:lnTo>
                <a:lnTo>
                  <a:pt x="345794" y="101010"/>
                </a:lnTo>
                <a:lnTo>
                  <a:pt x="343520" y="87846"/>
                </a:lnTo>
                <a:lnTo>
                  <a:pt x="339939" y="75418"/>
                </a:lnTo>
                <a:lnTo>
                  <a:pt x="335049" y="63723"/>
                </a:lnTo>
                <a:lnTo>
                  <a:pt x="331640" y="57698"/>
                </a:lnTo>
                <a:close/>
              </a:path>
              <a:path w="347345" h="381635">
                <a:moveTo>
                  <a:pt x="224088" y="0"/>
                </a:moveTo>
                <a:lnTo>
                  <a:pt x="75529" y="0"/>
                </a:lnTo>
                <a:lnTo>
                  <a:pt x="73456" y="822"/>
                </a:lnTo>
                <a:lnTo>
                  <a:pt x="71810" y="2438"/>
                </a:lnTo>
                <a:lnTo>
                  <a:pt x="70195" y="4053"/>
                </a:lnTo>
                <a:lnTo>
                  <a:pt x="69372" y="6126"/>
                </a:lnTo>
                <a:lnTo>
                  <a:pt x="69372" y="179069"/>
                </a:lnTo>
                <a:lnTo>
                  <a:pt x="131978" y="179069"/>
                </a:lnTo>
                <a:lnTo>
                  <a:pt x="131978" y="57698"/>
                </a:lnTo>
                <a:lnTo>
                  <a:pt x="331640" y="57698"/>
                </a:lnTo>
                <a:lnTo>
                  <a:pt x="298567" y="21527"/>
                </a:lnTo>
                <a:lnTo>
                  <a:pt x="251789" y="2390"/>
                </a:lnTo>
                <a:lnTo>
                  <a:pt x="238297" y="597"/>
                </a:lnTo>
                <a:lnTo>
                  <a:pt x="224088" y="0"/>
                </a:lnTo>
                <a:close/>
              </a:path>
            </a:pathLst>
          </a:custGeom>
          <a:solidFill>
            <a:srgbClr val="00C2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54279" y="2572217"/>
            <a:ext cx="347345" cy="381635"/>
          </a:xfrm>
          <a:custGeom>
            <a:avLst/>
            <a:gdLst/>
            <a:ahLst/>
            <a:cxnLst/>
            <a:rect l="l" t="t" r="r" b="b"/>
            <a:pathLst>
              <a:path w="347344" h="381635">
                <a:moveTo>
                  <a:pt x="131947" y="320771"/>
                </a:moveTo>
                <a:lnTo>
                  <a:pt x="69372" y="320771"/>
                </a:lnTo>
                <a:lnTo>
                  <a:pt x="69372" y="375330"/>
                </a:lnTo>
                <a:lnTo>
                  <a:pt x="70195" y="377403"/>
                </a:lnTo>
                <a:lnTo>
                  <a:pt x="71810" y="379049"/>
                </a:lnTo>
                <a:lnTo>
                  <a:pt x="73456" y="380664"/>
                </a:lnTo>
                <a:lnTo>
                  <a:pt x="75529" y="381487"/>
                </a:lnTo>
                <a:lnTo>
                  <a:pt x="125638" y="381487"/>
                </a:lnTo>
                <a:lnTo>
                  <a:pt x="127650" y="380664"/>
                </a:lnTo>
                <a:lnTo>
                  <a:pt x="129387" y="379049"/>
                </a:lnTo>
                <a:lnTo>
                  <a:pt x="131094" y="377403"/>
                </a:lnTo>
                <a:lnTo>
                  <a:pt x="131947" y="375330"/>
                </a:lnTo>
                <a:lnTo>
                  <a:pt x="131947" y="320771"/>
                </a:lnTo>
                <a:close/>
              </a:path>
              <a:path w="347344" h="381635">
                <a:moveTo>
                  <a:pt x="271302" y="268772"/>
                </a:moveTo>
                <a:lnTo>
                  <a:pt x="6156" y="268772"/>
                </a:lnTo>
                <a:lnTo>
                  <a:pt x="4053" y="269595"/>
                </a:lnTo>
                <a:lnTo>
                  <a:pt x="2438" y="271211"/>
                </a:lnTo>
                <a:lnTo>
                  <a:pt x="822" y="272856"/>
                </a:lnTo>
                <a:lnTo>
                  <a:pt x="0" y="274929"/>
                </a:lnTo>
                <a:lnTo>
                  <a:pt x="0" y="314645"/>
                </a:lnTo>
                <a:lnTo>
                  <a:pt x="822" y="316717"/>
                </a:lnTo>
                <a:lnTo>
                  <a:pt x="2438" y="318333"/>
                </a:lnTo>
                <a:lnTo>
                  <a:pt x="4053" y="319979"/>
                </a:lnTo>
                <a:lnTo>
                  <a:pt x="6156" y="320771"/>
                </a:lnTo>
                <a:lnTo>
                  <a:pt x="271302" y="320771"/>
                </a:lnTo>
                <a:lnTo>
                  <a:pt x="273375" y="319979"/>
                </a:lnTo>
                <a:lnTo>
                  <a:pt x="276636" y="316717"/>
                </a:lnTo>
                <a:lnTo>
                  <a:pt x="277428" y="314645"/>
                </a:lnTo>
                <a:lnTo>
                  <a:pt x="277428" y="274929"/>
                </a:lnTo>
                <a:lnTo>
                  <a:pt x="276636" y="272856"/>
                </a:lnTo>
                <a:lnTo>
                  <a:pt x="275021" y="271211"/>
                </a:lnTo>
                <a:lnTo>
                  <a:pt x="273375" y="269595"/>
                </a:lnTo>
                <a:lnTo>
                  <a:pt x="271302" y="268772"/>
                </a:lnTo>
                <a:close/>
              </a:path>
              <a:path w="347344" h="381635">
                <a:moveTo>
                  <a:pt x="331611" y="57698"/>
                </a:moveTo>
                <a:lnTo>
                  <a:pt x="131947" y="57698"/>
                </a:lnTo>
                <a:lnTo>
                  <a:pt x="222069" y="57761"/>
                </a:lnTo>
                <a:lnTo>
                  <a:pt x="234724" y="59264"/>
                </a:lnTo>
                <a:lnTo>
                  <a:pt x="268618" y="78324"/>
                </a:lnTo>
                <a:lnTo>
                  <a:pt x="281911" y="128550"/>
                </a:lnTo>
                <a:lnTo>
                  <a:pt x="278800" y="141284"/>
                </a:lnTo>
                <a:lnTo>
                  <a:pt x="245282" y="174623"/>
                </a:lnTo>
                <a:lnTo>
                  <a:pt x="218633" y="179069"/>
                </a:lnTo>
                <a:lnTo>
                  <a:pt x="6156" y="179069"/>
                </a:lnTo>
                <a:lnTo>
                  <a:pt x="4053" y="179953"/>
                </a:lnTo>
                <a:lnTo>
                  <a:pt x="822" y="183367"/>
                </a:lnTo>
                <a:lnTo>
                  <a:pt x="0" y="185409"/>
                </a:lnTo>
                <a:lnTo>
                  <a:pt x="0" y="230672"/>
                </a:lnTo>
                <a:lnTo>
                  <a:pt x="822" y="232745"/>
                </a:lnTo>
                <a:lnTo>
                  <a:pt x="4053" y="235976"/>
                </a:lnTo>
                <a:lnTo>
                  <a:pt x="6156" y="236799"/>
                </a:lnTo>
                <a:lnTo>
                  <a:pt x="69372" y="236799"/>
                </a:lnTo>
                <a:lnTo>
                  <a:pt x="69372" y="268772"/>
                </a:lnTo>
                <a:lnTo>
                  <a:pt x="131947" y="268772"/>
                </a:lnTo>
                <a:lnTo>
                  <a:pt x="131947" y="236799"/>
                </a:lnTo>
                <a:lnTo>
                  <a:pt x="235981" y="236376"/>
                </a:lnTo>
                <a:lnTo>
                  <a:pt x="284606" y="223057"/>
                </a:lnTo>
                <a:lnTo>
                  <a:pt x="316911" y="199285"/>
                </a:lnTo>
                <a:lnTo>
                  <a:pt x="341303" y="156421"/>
                </a:lnTo>
                <a:lnTo>
                  <a:pt x="346763" y="114942"/>
                </a:lnTo>
                <a:lnTo>
                  <a:pt x="345795" y="101048"/>
                </a:lnTo>
                <a:lnTo>
                  <a:pt x="343519" y="87886"/>
                </a:lnTo>
                <a:lnTo>
                  <a:pt x="339934" y="75458"/>
                </a:lnTo>
                <a:lnTo>
                  <a:pt x="335041" y="63762"/>
                </a:lnTo>
                <a:lnTo>
                  <a:pt x="331611" y="57698"/>
                </a:lnTo>
                <a:close/>
              </a:path>
              <a:path w="347344" h="381635">
                <a:moveTo>
                  <a:pt x="224058" y="0"/>
                </a:moveTo>
                <a:lnTo>
                  <a:pt x="75529" y="0"/>
                </a:lnTo>
                <a:lnTo>
                  <a:pt x="73456" y="822"/>
                </a:lnTo>
                <a:lnTo>
                  <a:pt x="71810" y="2438"/>
                </a:lnTo>
                <a:lnTo>
                  <a:pt x="70195" y="4084"/>
                </a:lnTo>
                <a:lnTo>
                  <a:pt x="69372" y="6156"/>
                </a:lnTo>
                <a:lnTo>
                  <a:pt x="69372" y="179069"/>
                </a:lnTo>
                <a:lnTo>
                  <a:pt x="131947" y="179069"/>
                </a:lnTo>
                <a:lnTo>
                  <a:pt x="131947" y="57698"/>
                </a:lnTo>
                <a:lnTo>
                  <a:pt x="331611" y="57698"/>
                </a:lnTo>
                <a:lnTo>
                  <a:pt x="298541" y="21536"/>
                </a:lnTo>
                <a:lnTo>
                  <a:pt x="251766" y="2394"/>
                </a:lnTo>
                <a:lnTo>
                  <a:pt x="238271" y="598"/>
                </a:lnTo>
                <a:lnTo>
                  <a:pt x="224058" y="0"/>
                </a:lnTo>
                <a:close/>
              </a:path>
            </a:pathLst>
          </a:custGeom>
          <a:solidFill>
            <a:srgbClr val="00C2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19986" y="4878303"/>
            <a:ext cx="347345" cy="381635"/>
          </a:xfrm>
          <a:custGeom>
            <a:avLst/>
            <a:gdLst/>
            <a:ahLst/>
            <a:cxnLst/>
            <a:rect l="l" t="t" r="r" b="b"/>
            <a:pathLst>
              <a:path w="347344" h="381635">
                <a:moveTo>
                  <a:pt x="131947" y="320771"/>
                </a:moveTo>
                <a:lnTo>
                  <a:pt x="69372" y="320771"/>
                </a:lnTo>
                <a:lnTo>
                  <a:pt x="69372" y="375330"/>
                </a:lnTo>
                <a:lnTo>
                  <a:pt x="70195" y="377403"/>
                </a:lnTo>
                <a:lnTo>
                  <a:pt x="71780" y="379018"/>
                </a:lnTo>
                <a:lnTo>
                  <a:pt x="73426" y="380634"/>
                </a:lnTo>
                <a:lnTo>
                  <a:pt x="75529" y="381457"/>
                </a:lnTo>
                <a:lnTo>
                  <a:pt x="125608" y="381457"/>
                </a:lnTo>
                <a:lnTo>
                  <a:pt x="127650" y="380634"/>
                </a:lnTo>
                <a:lnTo>
                  <a:pt x="129387" y="379018"/>
                </a:lnTo>
                <a:lnTo>
                  <a:pt x="131094" y="377403"/>
                </a:lnTo>
                <a:lnTo>
                  <a:pt x="131947" y="375330"/>
                </a:lnTo>
                <a:lnTo>
                  <a:pt x="131947" y="320771"/>
                </a:lnTo>
                <a:close/>
              </a:path>
              <a:path w="347344" h="381635">
                <a:moveTo>
                  <a:pt x="271302" y="268742"/>
                </a:moveTo>
                <a:lnTo>
                  <a:pt x="6156" y="268742"/>
                </a:lnTo>
                <a:lnTo>
                  <a:pt x="4053" y="269565"/>
                </a:lnTo>
                <a:lnTo>
                  <a:pt x="792" y="272826"/>
                </a:lnTo>
                <a:lnTo>
                  <a:pt x="0" y="274899"/>
                </a:lnTo>
                <a:lnTo>
                  <a:pt x="0" y="314645"/>
                </a:lnTo>
                <a:lnTo>
                  <a:pt x="792" y="316717"/>
                </a:lnTo>
                <a:lnTo>
                  <a:pt x="2438" y="318333"/>
                </a:lnTo>
                <a:lnTo>
                  <a:pt x="4053" y="319948"/>
                </a:lnTo>
                <a:lnTo>
                  <a:pt x="6156" y="320771"/>
                </a:lnTo>
                <a:lnTo>
                  <a:pt x="271302" y="320771"/>
                </a:lnTo>
                <a:lnTo>
                  <a:pt x="273375" y="319948"/>
                </a:lnTo>
                <a:lnTo>
                  <a:pt x="274990" y="318333"/>
                </a:lnTo>
                <a:lnTo>
                  <a:pt x="276636" y="316717"/>
                </a:lnTo>
                <a:lnTo>
                  <a:pt x="277428" y="314645"/>
                </a:lnTo>
                <a:lnTo>
                  <a:pt x="277428" y="274899"/>
                </a:lnTo>
                <a:lnTo>
                  <a:pt x="276636" y="272826"/>
                </a:lnTo>
                <a:lnTo>
                  <a:pt x="273375" y="269565"/>
                </a:lnTo>
                <a:lnTo>
                  <a:pt x="271302" y="268742"/>
                </a:lnTo>
                <a:close/>
              </a:path>
              <a:path w="347344" h="381635">
                <a:moveTo>
                  <a:pt x="331627" y="57698"/>
                </a:moveTo>
                <a:lnTo>
                  <a:pt x="131947" y="57698"/>
                </a:lnTo>
                <a:lnTo>
                  <a:pt x="222055" y="57760"/>
                </a:lnTo>
                <a:lnTo>
                  <a:pt x="234714" y="59262"/>
                </a:lnTo>
                <a:lnTo>
                  <a:pt x="268608" y="78309"/>
                </a:lnTo>
                <a:lnTo>
                  <a:pt x="281913" y="128535"/>
                </a:lnTo>
                <a:lnTo>
                  <a:pt x="278800" y="141272"/>
                </a:lnTo>
                <a:lnTo>
                  <a:pt x="245287" y="174604"/>
                </a:lnTo>
                <a:lnTo>
                  <a:pt x="218633" y="179069"/>
                </a:lnTo>
                <a:lnTo>
                  <a:pt x="6156" y="179069"/>
                </a:lnTo>
                <a:lnTo>
                  <a:pt x="4053" y="179953"/>
                </a:lnTo>
                <a:lnTo>
                  <a:pt x="2438" y="181630"/>
                </a:lnTo>
                <a:lnTo>
                  <a:pt x="792" y="183367"/>
                </a:lnTo>
                <a:lnTo>
                  <a:pt x="0" y="185379"/>
                </a:lnTo>
                <a:lnTo>
                  <a:pt x="0" y="230642"/>
                </a:lnTo>
                <a:lnTo>
                  <a:pt x="792" y="232714"/>
                </a:lnTo>
                <a:lnTo>
                  <a:pt x="4053" y="235976"/>
                </a:lnTo>
                <a:lnTo>
                  <a:pt x="6156" y="236768"/>
                </a:lnTo>
                <a:lnTo>
                  <a:pt x="69372" y="236768"/>
                </a:lnTo>
                <a:lnTo>
                  <a:pt x="69372" y="268742"/>
                </a:lnTo>
                <a:lnTo>
                  <a:pt x="131947" y="268742"/>
                </a:lnTo>
                <a:lnTo>
                  <a:pt x="131947" y="236768"/>
                </a:lnTo>
                <a:lnTo>
                  <a:pt x="235983" y="236345"/>
                </a:lnTo>
                <a:lnTo>
                  <a:pt x="284594" y="223025"/>
                </a:lnTo>
                <a:lnTo>
                  <a:pt x="316913" y="199252"/>
                </a:lnTo>
                <a:lnTo>
                  <a:pt x="341303" y="156388"/>
                </a:lnTo>
                <a:lnTo>
                  <a:pt x="346763" y="114908"/>
                </a:lnTo>
                <a:lnTo>
                  <a:pt x="345792" y="101010"/>
                </a:lnTo>
                <a:lnTo>
                  <a:pt x="343514" y="87846"/>
                </a:lnTo>
                <a:lnTo>
                  <a:pt x="339929" y="75418"/>
                </a:lnTo>
                <a:lnTo>
                  <a:pt x="335036" y="63723"/>
                </a:lnTo>
                <a:lnTo>
                  <a:pt x="331627" y="57698"/>
                </a:lnTo>
                <a:close/>
              </a:path>
              <a:path w="347344" h="381635">
                <a:moveTo>
                  <a:pt x="224058" y="0"/>
                </a:moveTo>
                <a:lnTo>
                  <a:pt x="75529" y="0"/>
                </a:lnTo>
                <a:lnTo>
                  <a:pt x="73426" y="822"/>
                </a:lnTo>
                <a:lnTo>
                  <a:pt x="71780" y="2438"/>
                </a:lnTo>
                <a:lnTo>
                  <a:pt x="70195" y="4053"/>
                </a:lnTo>
                <a:lnTo>
                  <a:pt x="69372" y="6126"/>
                </a:lnTo>
                <a:lnTo>
                  <a:pt x="69372" y="179069"/>
                </a:lnTo>
                <a:lnTo>
                  <a:pt x="131947" y="179069"/>
                </a:lnTo>
                <a:lnTo>
                  <a:pt x="131947" y="57698"/>
                </a:lnTo>
                <a:lnTo>
                  <a:pt x="331627" y="57698"/>
                </a:lnTo>
                <a:lnTo>
                  <a:pt x="298537" y="21514"/>
                </a:lnTo>
                <a:lnTo>
                  <a:pt x="251764" y="2389"/>
                </a:lnTo>
                <a:lnTo>
                  <a:pt x="238272" y="597"/>
                </a:lnTo>
                <a:lnTo>
                  <a:pt x="224058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87773" y="6268079"/>
            <a:ext cx="600075" cy="654685"/>
          </a:xfrm>
          <a:custGeom>
            <a:avLst/>
            <a:gdLst/>
            <a:ahLst/>
            <a:cxnLst/>
            <a:rect l="l" t="t" r="r" b="b"/>
            <a:pathLst>
              <a:path w="600075" h="654684">
                <a:moveTo>
                  <a:pt x="141210" y="299732"/>
                </a:moveTo>
                <a:lnTo>
                  <a:pt x="91055" y="311950"/>
                </a:lnTo>
                <a:lnTo>
                  <a:pt x="59618" y="334599"/>
                </a:lnTo>
                <a:lnTo>
                  <a:pt x="36824" y="365512"/>
                </a:lnTo>
                <a:lnTo>
                  <a:pt x="16921" y="412259"/>
                </a:lnTo>
                <a:lnTo>
                  <a:pt x="5550" y="463353"/>
                </a:lnTo>
                <a:lnTo>
                  <a:pt x="594" y="511519"/>
                </a:lnTo>
                <a:lnTo>
                  <a:pt x="0" y="551811"/>
                </a:lnTo>
                <a:lnTo>
                  <a:pt x="1265" y="564502"/>
                </a:lnTo>
                <a:lnTo>
                  <a:pt x="20133" y="610414"/>
                </a:lnTo>
                <a:lnTo>
                  <a:pt x="49696" y="638667"/>
                </a:lnTo>
                <a:lnTo>
                  <a:pt x="99088" y="653532"/>
                </a:lnTo>
                <a:lnTo>
                  <a:pt x="113579" y="654152"/>
                </a:lnTo>
                <a:lnTo>
                  <a:pt x="494514" y="653940"/>
                </a:lnTo>
                <a:lnTo>
                  <a:pt x="542682" y="641575"/>
                </a:lnTo>
                <a:lnTo>
                  <a:pt x="575704" y="617157"/>
                </a:lnTo>
                <a:lnTo>
                  <a:pt x="597143" y="571952"/>
                </a:lnTo>
                <a:lnTo>
                  <a:pt x="599827" y="543784"/>
                </a:lnTo>
                <a:lnTo>
                  <a:pt x="599742" y="533309"/>
                </a:lnTo>
                <a:lnTo>
                  <a:pt x="597906" y="494232"/>
                </a:lnTo>
                <a:lnTo>
                  <a:pt x="590235" y="442190"/>
                </a:lnTo>
                <a:lnTo>
                  <a:pt x="576871" y="395165"/>
                </a:lnTo>
                <a:lnTo>
                  <a:pt x="559026" y="359191"/>
                </a:lnTo>
                <a:lnTo>
                  <a:pt x="293442" y="358742"/>
                </a:lnTo>
                <a:lnTo>
                  <a:pt x="283001" y="357986"/>
                </a:lnTo>
                <a:lnTo>
                  <a:pt x="245653" y="350100"/>
                </a:lnTo>
                <a:lnTo>
                  <a:pt x="206462" y="334782"/>
                </a:lnTo>
                <a:lnTo>
                  <a:pt x="164842" y="308581"/>
                </a:lnTo>
                <a:lnTo>
                  <a:pt x="152765" y="301864"/>
                </a:lnTo>
                <a:lnTo>
                  <a:pt x="141210" y="299732"/>
                </a:lnTo>
                <a:close/>
              </a:path>
              <a:path w="600075" h="654684">
                <a:moveTo>
                  <a:pt x="451652" y="299676"/>
                </a:moveTo>
                <a:lnTo>
                  <a:pt x="444200" y="302960"/>
                </a:lnTo>
                <a:lnTo>
                  <a:pt x="428054" y="312938"/>
                </a:lnTo>
                <a:lnTo>
                  <a:pt x="419121" y="318646"/>
                </a:lnTo>
                <a:lnTo>
                  <a:pt x="407846" y="325721"/>
                </a:lnTo>
                <a:lnTo>
                  <a:pt x="370038" y="345016"/>
                </a:lnTo>
                <a:lnTo>
                  <a:pt x="333348" y="355599"/>
                </a:lnTo>
                <a:lnTo>
                  <a:pt x="293442" y="358742"/>
                </a:lnTo>
                <a:lnTo>
                  <a:pt x="558720" y="358742"/>
                </a:lnTo>
                <a:lnTo>
                  <a:pt x="527129" y="323237"/>
                </a:lnTo>
                <a:lnTo>
                  <a:pt x="490095" y="304754"/>
                </a:lnTo>
                <a:lnTo>
                  <a:pt x="465249" y="300208"/>
                </a:lnTo>
                <a:lnTo>
                  <a:pt x="451652" y="299676"/>
                </a:lnTo>
                <a:close/>
              </a:path>
              <a:path w="600075" h="654684">
                <a:moveTo>
                  <a:pt x="287521" y="0"/>
                </a:moveTo>
                <a:lnTo>
                  <a:pt x="249385" y="7087"/>
                </a:lnTo>
                <a:lnTo>
                  <a:pt x="214778" y="23066"/>
                </a:lnTo>
                <a:lnTo>
                  <a:pt x="183629" y="48021"/>
                </a:lnTo>
                <a:lnTo>
                  <a:pt x="159417" y="78534"/>
                </a:lnTo>
                <a:lnTo>
                  <a:pt x="140441" y="125445"/>
                </a:lnTo>
                <a:lnTo>
                  <a:pt x="136182" y="165826"/>
                </a:lnTo>
                <a:lnTo>
                  <a:pt x="136829" y="178858"/>
                </a:lnTo>
                <a:lnTo>
                  <a:pt x="149045" y="227571"/>
                </a:lnTo>
                <a:lnTo>
                  <a:pt x="168847" y="261032"/>
                </a:lnTo>
                <a:lnTo>
                  <a:pt x="196985" y="290647"/>
                </a:lnTo>
                <a:lnTo>
                  <a:pt x="239899" y="315681"/>
                </a:lnTo>
                <a:lnTo>
                  <a:pt x="277875" y="325035"/>
                </a:lnTo>
                <a:lnTo>
                  <a:pt x="306487" y="326769"/>
                </a:lnTo>
                <a:lnTo>
                  <a:pt x="319018" y="325864"/>
                </a:lnTo>
                <a:lnTo>
                  <a:pt x="366379" y="312721"/>
                </a:lnTo>
                <a:lnTo>
                  <a:pt x="399908" y="291922"/>
                </a:lnTo>
                <a:lnTo>
                  <a:pt x="429717" y="262933"/>
                </a:lnTo>
                <a:lnTo>
                  <a:pt x="452992" y="220315"/>
                </a:lnTo>
                <a:lnTo>
                  <a:pt x="461597" y="181521"/>
                </a:lnTo>
                <a:lnTo>
                  <a:pt x="463093" y="151552"/>
                </a:lnTo>
                <a:lnTo>
                  <a:pt x="461751" y="138364"/>
                </a:lnTo>
                <a:lnTo>
                  <a:pt x="451811" y="101243"/>
                </a:lnTo>
                <a:lnTo>
                  <a:pt x="432993" y="67793"/>
                </a:lnTo>
                <a:lnTo>
                  <a:pt x="399135" y="33053"/>
                </a:lnTo>
                <a:lnTo>
                  <a:pt x="356543" y="9980"/>
                </a:lnTo>
                <a:lnTo>
                  <a:pt x="317648" y="1465"/>
                </a:lnTo>
                <a:lnTo>
                  <a:pt x="287521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04185" y="6019185"/>
            <a:ext cx="2588260" cy="1188085"/>
          </a:xfrm>
          <a:custGeom>
            <a:avLst/>
            <a:gdLst/>
            <a:ahLst/>
            <a:cxnLst/>
            <a:rect l="l" t="t" r="r" b="b"/>
            <a:pathLst>
              <a:path w="2588259" h="1188084">
                <a:moveTo>
                  <a:pt x="0" y="1187921"/>
                </a:moveTo>
                <a:lnTo>
                  <a:pt x="2587977" y="1187921"/>
                </a:lnTo>
                <a:lnTo>
                  <a:pt x="2587977" y="0"/>
                </a:lnTo>
                <a:lnTo>
                  <a:pt x="0" y="0"/>
                </a:lnTo>
                <a:lnTo>
                  <a:pt x="0" y="1187921"/>
                </a:lnTo>
                <a:close/>
              </a:path>
            </a:pathLst>
          </a:custGeom>
          <a:ln w="31813">
            <a:solidFill>
              <a:srgbClr val="00C2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08502" y="4193421"/>
            <a:ext cx="2452345" cy="361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94567" y="4157939"/>
            <a:ext cx="685165" cy="313690"/>
          </a:xfrm>
          <a:custGeom>
            <a:avLst/>
            <a:gdLst/>
            <a:ahLst/>
            <a:cxnLst/>
            <a:rect l="l" t="t" r="r" b="b"/>
            <a:pathLst>
              <a:path w="685165" h="313689">
                <a:moveTo>
                  <a:pt x="341983" y="0"/>
                </a:moveTo>
                <a:lnTo>
                  <a:pt x="300273" y="1723"/>
                </a:lnTo>
                <a:lnTo>
                  <a:pt x="261089" y="6888"/>
                </a:lnTo>
                <a:lnTo>
                  <a:pt x="207090" y="21065"/>
                </a:lnTo>
                <a:lnTo>
                  <a:pt x="158874" y="42927"/>
                </a:lnTo>
                <a:lnTo>
                  <a:pt x="116502" y="72440"/>
                </a:lnTo>
                <a:lnTo>
                  <a:pt x="80031" y="109571"/>
                </a:lnTo>
                <a:lnTo>
                  <a:pt x="49523" y="154286"/>
                </a:lnTo>
                <a:lnTo>
                  <a:pt x="28094" y="198854"/>
                </a:lnTo>
                <a:lnTo>
                  <a:pt x="14135" y="239427"/>
                </a:lnTo>
                <a:lnTo>
                  <a:pt x="3044" y="287472"/>
                </a:lnTo>
                <a:lnTo>
                  <a:pt x="0" y="307428"/>
                </a:lnTo>
                <a:lnTo>
                  <a:pt x="684944" y="313669"/>
                </a:lnTo>
                <a:lnTo>
                  <a:pt x="683205" y="299825"/>
                </a:lnTo>
                <a:lnTo>
                  <a:pt x="680694" y="284118"/>
                </a:lnTo>
                <a:lnTo>
                  <a:pt x="680335" y="282305"/>
                </a:lnTo>
                <a:lnTo>
                  <a:pt x="216527" y="282305"/>
                </a:lnTo>
                <a:lnTo>
                  <a:pt x="202698" y="279106"/>
                </a:lnTo>
                <a:lnTo>
                  <a:pt x="192000" y="270519"/>
                </a:lnTo>
                <a:lnTo>
                  <a:pt x="185946" y="258061"/>
                </a:lnTo>
                <a:lnTo>
                  <a:pt x="187997" y="241566"/>
                </a:lnTo>
                <a:lnTo>
                  <a:pt x="194635" y="229416"/>
                </a:lnTo>
                <a:lnTo>
                  <a:pt x="204734" y="221970"/>
                </a:lnTo>
                <a:lnTo>
                  <a:pt x="330217" y="221970"/>
                </a:lnTo>
                <a:lnTo>
                  <a:pt x="455691" y="221958"/>
                </a:lnTo>
                <a:lnTo>
                  <a:pt x="664815" y="221946"/>
                </a:lnTo>
                <a:lnTo>
                  <a:pt x="660090" y="208226"/>
                </a:lnTo>
                <a:lnTo>
                  <a:pt x="651931" y="188213"/>
                </a:lnTo>
                <a:lnTo>
                  <a:pt x="459422" y="188213"/>
                </a:lnTo>
                <a:lnTo>
                  <a:pt x="456419" y="187072"/>
                </a:lnTo>
                <a:lnTo>
                  <a:pt x="214196" y="187072"/>
                </a:lnTo>
                <a:lnTo>
                  <a:pt x="204540" y="185607"/>
                </a:lnTo>
                <a:lnTo>
                  <a:pt x="196358" y="180888"/>
                </a:lnTo>
                <a:lnTo>
                  <a:pt x="188559" y="170006"/>
                </a:lnTo>
                <a:lnTo>
                  <a:pt x="185458" y="158244"/>
                </a:lnTo>
                <a:lnTo>
                  <a:pt x="186892" y="146690"/>
                </a:lnTo>
                <a:lnTo>
                  <a:pt x="220192" y="109256"/>
                </a:lnTo>
                <a:lnTo>
                  <a:pt x="251295" y="82403"/>
                </a:lnTo>
                <a:lnTo>
                  <a:pt x="288242" y="66028"/>
                </a:lnTo>
                <a:lnTo>
                  <a:pt x="554283" y="62728"/>
                </a:lnTo>
                <a:lnTo>
                  <a:pt x="538756" y="51599"/>
                </a:lnTo>
                <a:lnTo>
                  <a:pt x="485126" y="24416"/>
                </a:lnTo>
                <a:lnTo>
                  <a:pt x="419912" y="6475"/>
                </a:lnTo>
                <a:lnTo>
                  <a:pt x="382608" y="1665"/>
                </a:lnTo>
                <a:lnTo>
                  <a:pt x="341983" y="0"/>
                </a:lnTo>
                <a:close/>
              </a:path>
              <a:path w="685165" h="313689">
                <a:moveTo>
                  <a:pt x="330217" y="221970"/>
                </a:moveTo>
                <a:lnTo>
                  <a:pt x="204734" y="221970"/>
                </a:lnTo>
                <a:lnTo>
                  <a:pt x="222559" y="222793"/>
                </a:lnTo>
                <a:lnTo>
                  <a:pt x="235606" y="227931"/>
                </a:lnTo>
                <a:lnTo>
                  <a:pt x="243951" y="236400"/>
                </a:lnTo>
                <a:lnTo>
                  <a:pt x="247667" y="247215"/>
                </a:lnTo>
                <a:lnTo>
                  <a:pt x="244963" y="262539"/>
                </a:lnTo>
                <a:lnTo>
                  <a:pt x="237349" y="274004"/>
                </a:lnTo>
                <a:lnTo>
                  <a:pt x="226109" y="280785"/>
                </a:lnTo>
                <a:lnTo>
                  <a:pt x="216527" y="282305"/>
                </a:lnTo>
                <a:lnTo>
                  <a:pt x="341983" y="282305"/>
                </a:lnTo>
                <a:lnTo>
                  <a:pt x="311437" y="258061"/>
                </a:lnTo>
                <a:lnTo>
                  <a:pt x="313482" y="241566"/>
                </a:lnTo>
                <a:lnTo>
                  <a:pt x="320129" y="229399"/>
                </a:lnTo>
                <a:lnTo>
                  <a:pt x="330217" y="221970"/>
                </a:lnTo>
                <a:close/>
              </a:path>
              <a:path w="685165" h="313689">
                <a:moveTo>
                  <a:pt x="455691" y="221958"/>
                </a:moveTo>
                <a:lnTo>
                  <a:pt x="330233" y="221958"/>
                </a:lnTo>
                <a:lnTo>
                  <a:pt x="348053" y="222793"/>
                </a:lnTo>
                <a:lnTo>
                  <a:pt x="361089" y="227943"/>
                </a:lnTo>
                <a:lnTo>
                  <a:pt x="369400" y="236400"/>
                </a:lnTo>
                <a:lnTo>
                  <a:pt x="373115" y="247215"/>
                </a:lnTo>
                <a:lnTo>
                  <a:pt x="370421" y="262539"/>
                </a:lnTo>
                <a:lnTo>
                  <a:pt x="341983" y="282305"/>
                </a:lnTo>
                <a:lnTo>
                  <a:pt x="467438" y="282305"/>
                </a:lnTo>
                <a:lnTo>
                  <a:pt x="453609" y="279100"/>
                </a:lnTo>
                <a:lnTo>
                  <a:pt x="442932" y="270498"/>
                </a:lnTo>
                <a:lnTo>
                  <a:pt x="436905" y="258021"/>
                </a:lnTo>
                <a:lnTo>
                  <a:pt x="438961" y="241526"/>
                </a:lnTo>
                <a:lnTo>
                  <a:pt x="445601" y="229381"/>
                </a:lnTo>
                <a:lnTo>
                  <a:pt x="455691" y="221958"/>
                </a:lnTo>
                <a:close/>
              </a:path>
              <a:path w="685165" h="313689">
                <a:moveTo>
                  <a:pt x="664815" y="221946"/>
                </a:moveTo>
                <a:lnTo>
                  <a:pt x="455707" y="221946"/>
                </a:lnTo>
                <a:lnTo>
                  <a:pt x="473517" y="222785"/>
                </a:lnTo>
                <a:lnTo>
                  <a:pt x="486552" y="227943"/>
                </a:lnTo>
                <a:lnTo>
                  <a:pt x="494885" y="236434"/>
                </a:lnTo>
                <a:lnTo>
                  <a:pt x="498585" y="247270"/>
                </a:lnTo>
                <a:lnTo>
                  <a:pt x="495872" y="262573"/>
                </a:lnTo>
                <a:lnTo>
                  <a:pt x="488242" y="274027"/>
                </a:lnTo>
                <a:lnTo>
                  <a:pt x="476984" y="280798"/>
                </a:lnTo>
                <a:lnTo>
                  <a:pt x="467438" y="282305"/>
                </a:lnTo>
                <a:lnTo>
                  <a:pt x="680335" y="282305"/>
                </a:lnTo>
                <a:lnTo>
                  <a:pt x="677269" y="266827"/>
                </a:lnTo>
                <a:lnTo>
                  <a:pt x="672787" y="248229"/>
                </a:lnTo>
                <a:lnTo>
                  <a:pt x="667108" y="228602"/>
                </a:lnTo>
                <a:lnTo>
                  <a:pt x="664815" y="221946"/>
                </a:lnTo>
                <a:close/>
              </a:path>
              <a:path w="685165" h="313689">
                <a:moveTo>
                  <a:pt x="554283" y="62728"/>
                </a:moveTo>
                <a:lnTo>
                  <a:pt x="340144" y="62728"/>
                </a:lnTo>
                <a:lnTo>
                  <a:pt x="356401" y="62843"/>
                </a:lnTo>
                <a:lnTo>
                  <a:pt x="370579" y="63289"/>
                </a:lnTo>
                <a:lnTo>
                  <a:pt x="413452" y="71441"/>
                </a:lnTo>
                <a:lnTo>
                  <a:pt x="450850" y="97100"/>
                </a:lnTo>
                <a:lnTo>
                  <a:pt x="488675" y="133707"/>
                </a:lnTo>
                <a:lnTo>
                  <a:pt x="498685" y="156170"/>
                </a:lnTo>
                <a:lnTo>
                  <a:pt x="496807" y="167858"/>
                </a:lnTo>
                <a:lnTo>
                  <a:pt x="490451" y="178185"/>
                </a:lnTo>
                <a:lnTo>
                  <a:pt x="489628" y="179039"/>
                </a:lnTo>
                <a:lnTo>
                  <a:pt x="483501" y="185165"/>
                </a:lnTo>
                <a:lnTo>
                  <a:pt x="475485" y="188213"/>
                </a:lnTo>
                <a:lnTo>
                  <a:pt x="651931" y="188213"/>
                </a:lnTo>
                <a:lnTo>
                  <a:pt x="629586" y="145379"/>
                </a:lnTo>
                <a:lnTo>
                  <a:pt x="599960" y="104831"/>
                </a:lnTo>
                <a:lnTo>
                  <a:pt x="561581" y="67960"/>
                </a:lnTo>
                <a:lnTo>
                  <a:pt x="554283" y="62728"/>
                </a:lnTo>
                <a:close/>
              </a:path>
              <a:path w="685165" h="313689">
                <a:moveTo>
                  <a:pt x="346921" y="125489"/>
                </a:moveTo>
                <a:lnTo>
                  <a:pt x="301899" y="127189"/>
                </a:lnTo>
                <a:lnTo>
                  <a:pt x="262173" y="155758"/>
                </a:lnTo>
                <a:lnTo>
                  <a:pt x="250673" y="167073"/>
                </a:lnTo>
                <a:lnTo>
                  <a:pt x="237396" y="178292"/>
                </a:lnTo>
                <a:lnTo>
                  <a:pt x="225193" y="184796"/>
                </a:lnTo>
                <a:lnTo>
                  <a:pt x="214196" y="187072"/>
                </a:lnTo>
                <a:lnTo>
                  <a:pt x="456419" y="187072"/>
                </a:lnTo>
                <a:lnTo>
                  <a:pt x="451406" y="185165"/>
                </a:lnTo>
                <a:lnTo>
                  <a:pt x="431801" y="165596"/>
                </a:lnTo>
                <a:lnTo>
                  <a:pt x="420350" y="154337"/>
                </a:lnTo>
                <a:lnTo>
                  <a:pt x="386152" y="128845"/>
                </a:lnTo>
                <a:lnTo>
                  <a:pt x="363592" y="125710"/>
                </a:lnTo>
                <a:lnTo>
                  <a:pt x="346921" y="125489"/>
                </a:lnTo>
                <a:close/>
              </a:path>
            </a:pathLst>
          </a:custGeom>
          <a:solidFill>
            <a:srgbClr val="00C2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83663" y="3750178"/>
            <a:ext cx="1380490" cy="1003935"/>
          </a:xfrm>
          <a:custGeom>
            <a:avLst/>
            <a:gdLst/>
            <a:ahLst/>
            <a:cxnLst/>
            <a:rect l="l" t="t" r="r" b="b"/>
            <a:pathLst>
              <a:path w="1380490" h="1003935">
                <a:moveTo>
                  <a:pt x="627400" y="0"/>
                </a:moveTo>
                <a:lnTo>
                  <a:pt x="586237" y="1663"/>
                </a:lnTo>
                <a:lnTo>
                  <a:pt x="545992" y="6568"/>
                </a:lnTo>
                <a:lnTo>
                  <a:pt x="506792" y="14585"/>
                </a:lnTo>
                <a:lnTo>
                  <a:pt x="468768" y="25586"/>
                </a:lnTo>
                <a:lnTo>
                  <a:pt x="432048" y="39440"/>
                </a:lnTo>
                <a:lnTo>
                  <a:pt x="396761" y="56018"/>
                </a:lnTo>
                <a:lnTo>
                  <a:pt x="363036" y="75193"/>
                </a:lnTo>
                <a:lnTo>
                  <a:pt x="331004" y="96833"/>
                </a:lnTo>
                <a:lnTo>
                  <a:pt x="300791" y="120811"/>
                </a:lnTo>
                <a:lnTo>
                  <a:pt x="272529" y="146997"/>
                </a:lnTo>
                <a:lnTo>
                  <a:pt x="246345" y="175262"/>
                </a:lnTo>
                <a:lnTo>
                  <a:pt x="222370" y="205476"/>
                </a:lnTo>
                <a:lnTo>
                  <a:pt x="200731" y="237511"/>
                </a:lnTo>
                <a:lnTo>
                  <a:pt x="181559" y="271238"/>
                </a:lnTo>
                <a:lnTo>
                  <a:pt x="164982" y="306526"/>
                </a:lnTo>
                <a:lnTo>
                  <a:pt x="151130" y="343248"/>
                </a:lnTo>
                <a:lnTo>
                  <a:pt x="140131" y="381274"/>
                </a:lnTo>
                <a:lnTo>
                  <a:pt x="132115" y="420474"/>
                </a:lnTo>
                <a:lnTo>
                  <a:pt x="127210" y="460721"/>
                </a:lnTo>
                <a:lnTo>
                  <a:pt x="125547" y="501883"/>
                </a:lnTo>
                <a:lnTo>
                  <a:pt x="125748" y="514640"/>
                </a:lnTo>
                <a:lnTo>
                  <a:pt x="126291" y="527315"/>
                </a:lnTo>
                <a:lnTo>
                  <a:pt x="115190" y="535149"/>
                </a:lnTo>
                <a:lnTo>
                  <a:pt x="84265" y="561274"/>
                </a:lnTo>
                <a:lnTo>
                  <a:pt x="57331" y="591037"/>
                </a:lnTo>
                <a:lnTo>
                  <a:pt x="34931" y="624060"/>
                </a:lnTo>
                <a:lnTo>
                  <a:pt x="17610" y="659961"/>
                </a:lnTo>
                <a:lnTo>
                  <a:pt x="5911" y="698362"/>
                </a:lnTo>
                <a:lnTo>
                  <a:pt x="379" y="738882"/>
                </a:lnTo>
                <a:lnTo>
                  <a:pt x="0" y="752795"/>
                </a:lnTo>
                <a:lnTo>
                  <a:pt x="831" y="773380"/>
                </a:lnTo>
                <a:lnTo>
                  <a:pt x="7291" y="813109"/>
                </a:lnTo>
                <a:lnTo>
                  <a:pt x="19715" y="850486"/>
                </a:lnTo>
                <a:lnTo>
                  <a:pt x="37589" y="884994"/>
                </a:lnTo>
                <a:lnTo>
                  <a:pt x="60395" y="916118"/>
                </a:lnTo>
                <a:lnTo>
                  <a:pt x="87618" y="943341"/>
                </a:lnTo>
                <a:lnTo>
                  <a:pt x="118742" y="966147"/>
                </a:lnTo>
                <a:lnTo>
                  <a:pt x="153250" y="984021"/>
                </a:lnTo>
                <a:lnTo>
                  <a:pt x="190627" y="996445"/>
                </a:lnTo>
                <a:lnTo>
                  <a:pt x="230356" y="1002905"/>
                </a:lnTo>
                <a:lnTo>
                  <a:pt x="250941" y="1003736"/>
                </a:lnTo>
                <a:lnTo>
                  <a:pt x="1129283" y="1003736"/>
                </a:lnTo>
                <a:lnTo>
                  <a:pt x="1169988" y="1000453"/>
                </a:lnTo>
                <a:lnTo>
                  <a:pt x="1208601" y="990946"/>
                </a:lnTo>
                <a:lnTo>
                  <a:pt x="1244606" y="975733"/>
                </a:lnTo>
                <a:lnTo>
                  <a:pt x="1277487" y="955328"/>
                </a:lnTo>
                <a:lnTo>
                  <a:pt x="1306727" y="930249"/>
                </a:lnTo>
                <a:lnTo>
                  <a:pt x="1331808" y="901011"/>
                </a:lnTo>
                <a:lnTo>
                  <a:pt x="1352216" y="868131"/>
                </a:lnTo>
                <a:lnTo>
                  <a:pt x="1367432" y="832124"/>
                </a:lnTo>
                <a:lnTo>
                  <a:pt x="1376941" y="793506"/>
                </a:lnTo>
                <a:lnTo>
                  <a:pt x="1378076" y="784189"/>
                </a:lnTo>
                <a:lnTo>
                  <a:pt x="251002" y="784189"/>
                </a:lnTo>
                <a:lnTo>
                  <a:pt x="237193" y="780986"/>
                </a:lnTo>
                <a:lnTo>
                  <a:pt x="226513" y="772386"/>
                </a:lnTo>
                <a:lnTo>
                  <a:pt x="220475" y="759905"/>
                </a:lnTo>
                <a:lnTo>
                  <a:pt x="222530" y="743401"/>
                </a:lnTo>
                <a:lnTo>
                  <a:pt x="229168" y="731249"/>
                </a:lnTo>
                <a:lnTo>
                  <a:pt x="239265" y="723808"/>
                </a:lnTo>
                <a:lnTo>
                  <a:pt x="347289" y="721431"/>
                </a:lnTo>
                <a:lnTo>
                  <a:pt x="349232" y="705766"/>
                </a:lnTo>
                <a:lnTo>
                  <a:pt x="355997" y="667497"/>
                </a:lnTo>
                <a:lnTo>
                  <a:pt x="367741" y="622306"/>
                </a:lnTo>
                <a:lnTo>
                  <a:pt x="385834" y="572990"/>
                </a:lnTo>
                <a:lnTo>
                  <a:pt x="411647" y="522345"/>
                </a:lnTo>
                <a:lnTo>
                  <a:pt x="446552" y="473169"/>
                </a:lnTo>
                <a:lnTo>
                  <a:pt x="491919" y="428257"/>
                </a:lnTo>
                <a:lnTo>
                  <a:pt x="549120" y="390408"/>
                </a:lnTo>
                <a:lnTo>
                  <a:pt x="619524" y="362417"/>
                </a:lnTo>
                <a:lnTo>
                  <a:pt x="660106" y="352992"/>
                </a:lnTo>
                <a:lnTo>
                  <a:pt x="704503" y="347081"/>
                </a:lnTo>
                <a:lnTo>
                  <a:pt x="752886" y="345033"/>
                </a:lnTo>
                <a:lnTo>
                  <a:pt x="1365690" y="345033"/>
                </a:lnTo>
                <a:lnTo>
                  <a:pt x="1364236" y="340006"/>
                </a:lnTo>
                <a:lnTo>
                  <a:pt x="1345217" y="295000"/>
                </a:lnTo>
                <a:lnTo>
                  <a:pt x="1319709" y="253900"/>
                </a:lnTo>
                <a:lnTo>
                  <a:pt x="1288359" y="217352"/>
                </a:lnTo>
                <a:lnTo>
                  <a:pt x="1251811" y="186002"/>
                </a:lnTo>
                <a:lnTo>
                  <a:pt x="1210711" y="160494"/>
                </a:lnTo>
                <a:lnTo>
                  <a:pt x="1165705" y="141475"/>
                </a:lnTo>
                <a:lnTo>
                  <a:pt x="1153913" y="138065"/>
                </a:lnTo>
                <a:lnTo>
                  <a:pt x="978420" y="138065"/>
                </a:lnTo>
                <a:lnTo>
                  <a:pt x="964066" y="125557"/>
                </a:lnTo>
                <a:lnTo>
                  <a:pt x="918618" y="91066"/>
                </a:lnTo>
                <a:lnTo>
                  <a:pt x="869831" y="61457"/>
                </a:lnTo>
                <a:lnTo>
                  <a:pt x="835605" y="44641"/>
                </a:lnTo>
                <a:lnTo>
                  <a:pt x="800124" y="30311"/>
                </a:lnTo>
                <a:lnTo>
                  <a:pt x="763481" y="18595"/>
                </a:lnTo>
                <a:lnTo>
                  <a:pt x="725768" y="9619"/>
                </a:lnTo>
                <a:lnTo>
                  <a:pt x="687075" y="3510"/>
                </a:lnTo>
                <a:lnTo>
                  <a:pt x="647494" y="395"/>
                </a:lnTo>
                <a:lnTo>
                  <a:pt x="627400" y="0"/>
                </a:lnTo>
                <a:close/>
              </a:path>
              <a:path w="1380490" h="1003935">
                <a:moveTo>
                  <a:pt x="1365690" y="345033"/>
                </a:moveTo>
                <a:lnTo>
                  <a:pt x="752886" y="345033"/>
                </a:lnTo>
                <a:lnTo>
                  <a:pt x="810416" y="347960"/>
                </a:lnTo>
                <a:lnTo>
                  <a:pt x="862264" y="356341"/>
                </a:lnTo>
                <a:lnTo>
                  <a:pt x="908725" y="369572"/>
                </a:lnTo>
                <a:lnTo>
                  <a:pt x="950094" y="387051"/>
                </a:lnTo>
                <a:lnTo>
                  <a:pt x="986669" y="408176"/>
                </a:lnTo>
                <a:lnTo>
                  <a:pt x="1018742" y="432343"/>
                </a:lnTo>
                <a:lnTo>
                  <a:pt x="1046611" y="458952"/>
                </a:lnTo>
                <a:lnTo>
                  <a:pt x="1090914" y="517079"/>
                </a:lnTo>
                <a:lnTo>
                  <a:pt x="1121942" y="577738"/>
                </a:lnTo>
                <a:lnTo>
                  <a:pt x="1142058" y="636109"/>
                </a:lnTo>
                <a:lnTo>
                  <a:pt x="1153625" y="687372"/>
                </a:lnTo>
                <a:lnTo>
                  <a:pt x="1159005" y="726705"/>
                </a:lnTo>
                <a:lnTo>
                  <a:pt x="1160647" y="752795"/>
                </a:lnTo>
                <a:lnTo>
                  <a:pt x="1157453" y="766624"/>
                </a:lnTo>
                <a:lnTo>
                  <a:pt x="1148874" y="777322"/>
                </a:lnTo>
                <a:lnTo>
                  <a:pt x="1136413" y="783376"/>
                </a:lnTo>
                <a:lnTo>
                  <a:pt x="1129283" y="784189"/>
                </a:lnTo>
                <a:lnTo>
                  <a:pt x="1378076" y="784189"/>
                </a:lnTo>
                <a:lnTo>
                  <a:pt x="1379393" y="773380"/>
                </a:lnTo>
                <a:lnTo>
                  <a:pt x="1380225" y="752795"/>
                </a:lnTo>
                <a:lnTo>
                  <a:pt x="1379870" y="739336"/>
                </a:lnTo>
                <a:lnTo>
                  <a:pt x="1374680" y="700153"/>
                </a:lnTo>
                <a:lnTo>
                  <a:pt x="1363687" y="663127"/>
                </a:lnTo>
                <a:lnTo>
                  <a:pt x="1340851" y="617930"/>
                </a:lnTo>
                <a:lnTo>
                  <a:pt x="1333803" y="607492"/>
                </a:lnTo>
                <a:lnTo>
                  <a:pt x="1339919" y="596433"/>
                </a:lnTo>
                <a:lnTo>
                  <a:pt x="1360507" y="550161"/>
                </a:lnTo>
                <a:lnTo>
                  <a:pt x="1371472" y="513490"/>
                </a:lnTo>
                <a:lnTo>
                  <a:pt x="1378169" y="475319"/>
                </a:lnTo>
                <a:lnTo>
                  <a:pt x="1380225" y="439155"/>
                </a:lnTo>
                <a:lnTo>
                  <a:pt x="1379186" y="413428"/>
                </a:lnTo>
                <a:lnTo>
                  <a:pt x="1376120" y="388273"/>
                </a:lnTo>
                <a:lnTo>
                  <a:pt x="1371110" y="363773"/>
                </a:lnTo>
                <a:lnTo>
                  <a:pt x="1365690" y="345033"/>
                </a:lnTo>
                <a:close/>
              </a:path>
              <a:path w="1380490" h="1003935">
                <a:moveTo>
                  <a:pt x="1066556" y="125486"/>
                </a:moveTo>
                <a:lnTo>
                  <a:pt x="1027822" y="127860"/>
                </a:lnTo>
                <a:lnTo>
                  <a:pt x="978420" y="138065"/>
                </a:lnTo>
                <a:lnTo>
                  <a:pt x="1153913" y="138065"/>
                </a:lnTo>
                <a:lnTo>
                  <a:pt x="1141938" y="134601"/>
                </a:lnTo>
                <a:lnTo>
                  <a:pt x="1117438" y="129591"/>
                </a:lnTo>
                <a:lnTo>
                  <a:pt x="1092283" y="126525"/>
                </a:lnTo>
                <a:lnTo>
                  <a:pt x="1066556" y="125486"/>
                </a:lnTo>
                <a:close/>
              </a:path>
            </a:pathLst>
          </a:custGeom>
          <a:solidFill>
            <a:srgbClr val="00C2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46505" y="6613133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668" y="0"/>
                </a:lnTo>
              </a:path>
            </a:pathLst>
          </a:custGeom>
          <a:ln w="31813">
            <a:solidFill>
              <a:srgbClr val="00A2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34508" y="6453718"/>
            <a:ext cx="258445" cy="320040"/>
          </a:xfrm>
          <a:custGeom>
            <a:avLst/>
            <a:gdLst/>
            <a:ahLst/>
            <a:cxnLst/>
            <a:rect l="l" t="t" r="r" b="b"/>
            <a:pathLst>
              <a:path w="258445" h="320040">
                <a:moveTo>
                  <a:pt x="11459" y="0"/>
                </a:moveTo>
                <a:lnTo>
                  <a:pt x="1773" y="7398"/>
                </a:lnTo>
                <a:lnTo>
                  <a:pt x="165" y="19055"/>
                </a:lnTo>
                <a:lnTo>
                  <a:pt x="7067" y="28655"/>
                </a:lnTo>
                <a:lnTo>
                  <a:pt x="212380" y="159415"/>
                </a:lnTo>
                <a:lnTo>
                  <a:pt x="6377" y="290639"/>
                </a:lnTo>
                <a:lnTo>
                  <a:pt x="0" y="300536"/>
                </a:lnTo>
                <a:lnTo>
                  <a:pt x="2190" y="312150"/>
                </a:lnTo>
                <a:lnTo>
                  <a:pt x="5238" y="316905"/>
                </a:lnTo>
                <a:lnTo>
                  <a:pt x="10389" y="319526"/>
                </a:lnTo>
                <a:lnTo>
                  <a:pt x="18558" y="319526"/>
                </a:lnTo>
                <a:lnTo>
                  <a:pt x="21545" y="318703"/>
                </a:lnTo>
                <a:lnTo>
                  <a:pt x="255143" y="169930"/>
                </a:lnTo>
                <a:lnTo>
                  <a:pt x="257917" y="164870"/>
                </a:lnTo>
                <a:lnTo>
                  <a:pt x="257917" y="153989"/>
                </a:lnTo>
                <a:lnTo>
                  <a:pt x="255143" y="148929"/>
                </a:lnTo>
                <a:lnTo>
                  <a:pt x="22893" y="1100"/>
                </a:lnTo>
                <a:lnTo>
                  <a:pt x="11459" y="0"/>
                </a:lnTo>
                <a:close/>
              </a:path>
            </a:pathLst>
          </a:custGeom>
          <a:solidFill>
            <a:srgbClr val="00A2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102132" y="6613133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4">
                <a:moveTo>
                  <a:pt x="0" y="0"/>
                </a:moveTo>
                <a:lnTo>
                  <a:pt x="1007668" y="0"/>
                </a:lnTo>
              </a:path>
            </a:pathLst>
          </a:custGeom>
          <a:ln w="31813">
            <a:solidFill>
              <a:srgbClr val="FF66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90138" y="6453720"/>
            <a:ext cx="258445" cy="320040"/>
          </a:xfrm>
          <a:custGeom>
            <a:avLst/>
            <a:gdLst/>
            <a:ahLst/>
            <a:cxnLst/>
            <a:rect l="l" t="t" r="r" b="b"/>
            <a:pathLst>
              <a:path w="258444" h="320040">
                <a:moveTo>
                  <a:pt x="11463" y="0"/>
                </a:moveTo>
                <a:lnTo>
                  <a:pt x="1790" y="7411"/>
                </a:lnTo>
                <a:lnTo>
                  <a:pt x="168" y="19061"/>
                </a:lnTo>
                <a:lnTo>
                  <a:pt x="7064" y="28654"/>
                </a:lnTo>
                <a:lnTo>
                  <a:pt x="212408" y="159414"/>
                </a:lnTo>
                <a:lnTo>
                  <a:pt x="6361" y="290647"/>
                </a:lnTo>
                <a:lnTo>
                  <a:pt x="0" y="300542"/>
                </a:lnTo>
                <a:lnTo>
                  <a:pt x="2218" y="312149"/>
                </a:lnTo>
                <a:lnTo>
                  <a:pt x="5266" y="316904"/>
                </a:lnTo>
                <a:lnTo>
                  <a:pt x="10386" y="319525"/>
                </a:lnTo>
                <a:lnTo>
                  <a:pt x="18555" y="319525"/>
                </a:lnTo>
                <a:lnTo>
                  <a:pt x="21542" y="318702"/>
                </a:lnTo>
                <a:lnTo>
                  <a:pt x="255141" y="169929"/>
                </a:lnTo>
                <a:lnTo>
                  <a:pt x="257914" y="164869"/>
                </a:lnTo>
                <a:lnTo>
                  <a:pt x="257914" y="153988"/>
                </a:lnTo>
                <a:lnTo>
                  <a:pt x="255141" y="148928"/>
                </a:lnTo>
                <a:lnTo>
                  <a:pt x="22897" y="1103"/>
                </a:lnTo>
                <a:lnTo>
                  <a:pt x="11463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82361" y="5096083"/>
            <a:ext cx="713105" cy="713105"/>
          </a:xfrm>
          <a:custGeom>
            <a:avLst/>
            <a:gdLst/>
            <a:ahLst/>
            <a:cxnLst/>
            <a:rect l="l" t="t" r="r" b="b"/>
            <a:pathLst>
              <a:path w="713105" h="713104">
                <a:moveTo>
                  <a:pt x="712530" y="712530"/>
                </a:moveTo>
                <a:lnTo>
                  <a:pt x="0" y="0"/>
                </a:lnTo>
              </a:path>
            </a:pathLst>
          </a:custGeom>
          <a:ln w="31813">
            <a:solidFill>
              <a:srgbClr val="FF66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9868" y="5063591"/>
            <a:ext cx="295910" cy="296545"/>
          </a:xfrm>
          <a:custGeom>
            <a:avLst/>
            <a:gdLst/>
            <a:ahLst/>
            <a:cxnLst/>
            <a:rect l="l" t="t" r="r" b="b"/>
            <a:pathLst>
              <a:path w="295909" h="296545">
                <a:moveTo>
                  <a:pt x="14843" y="0"/>
                </a:moveTo>
                <a:lnTo>
                  <a:pt x="9296" y="1584"/>
                </a:lnTo>
                <a:lnTo>
                  <a:pt x="1615" y="9296"/>
                </a:lnTo>
                <a:lnTo>
                  <a:pt x="0" y="14843"/>
                </a:lnTo>
                <a:lnTo>
                  <a:pt x="1158" y="20147"/>
                </a:lnTo>
                <a:lnTo>
                  <a:pt x="59283" y="282153"/>
                </a:lnTo>
                <a:lnTo>
                  <a:pt x="61203" y="290657"/>
                </a:lnTo>
                <a:lnTo>
                  <a:pt x="69707" y="296143"/>
                </a:lnTo>
                <a:lnTo>
                  <a:pt x="86837" y="292364"/>
                </a:lnTo>
                <a:lnTo>
                  <a:pt x="92262" y="283860"/>
                </a:lnTo>
                <a:lnTo>
                  <a:pt x="90342" y="275295"/>
                </a:lnTo>
                <a:lnTo>
                  <a:pt x="37642" y="37642"/>
                </a:lnTo>
                <a:lnTo>
                  <a:pt x="184624" y="37642"/>
                </a:lnTo>
                <a:lnTo>
                  <a:pt x="14843" y="0"/>
                </a:lnTo>
                <a:close/>
              </a:path>
              <a:path w="295909" h="296545">
                <a:moveTo>
                  <a:pt x="184624" y="37642"/>
                </a:moveTo>
                <a:lnTo>
                  <a:pt x="37642" y="37642"/>
                </a:lnTo>
                <a:lnTo>
                  <a:pt x="283860" y="92262"/>
                </a:lnTo>
                <a:lnTo>
                  <a:pt x="292394" y="86837"/>
                </a:lnTo>
                <a:lnTo>
                  <a:pt x="294253" y="78272"/>
                </a:lnTo>
                <a:lnTo>
                  <a:pt x="295473" y="72755"/>
                </a:lnTo>
                <a:lnTo>
                  <a:pt x="293674" y="67269"/>
                </a:lnTo>
                <a:lnTo>
                  <a:pt x="287914" y="61478"/>
                </a:lnTo>
                <a:lnTo>
                  <a:pt x="285231" y="59954"/>
                </a:lnTo>
                <a:lnTo>
                  <a:pt x="184624" y="37642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36227" y="2790027"/>
            <a:ext cx="713105" cy="713105"/>
          </a:xfrm>
          <a:custGeom>
            <a:avLst/>
            <a:gdLst/>
            <a:ahLst/>
            <a:cxnLst/>
            <a:rect l="l" t="t" r="r" b="b"/>
            <a:pathLst>
              <a:path w="713104" h="713104">
                <a:moveTo>
                  <a:pt x="0" y="712500"/>
                </a:moveTo>
                <a:lnTo>
                  <a:pt x="712530" y="0"/>
                </a:lnTo>
              </a:path>
            </a:pathLst>
          </a:custGeom>
          <a:ln w="31813">
            <a:solidFill>
              <a:srgbClr val="00C2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85106" y="2757505"/>
            <a:ext cx="291465" cy="295910"/>
          </a:xfrm>
          <a:custGeom>
            <a:avLst/>
            <a:gdLst/>
            <a:ahLst/>
            <a:cxnLst/>
            <a:rect l="l" t="t" r="r" b="b"/>
            <a:pathLst>
              <a:path w="291465" h="295910">
                <a:moveTo>
                  <a:pt x="291111" y="37642"/>
                </a:moveTo>
                <a:lnTo>
                  <a:pt x="258500" y="37642"/>
                </a:lnTo>
                <a:lnTo>
                  <a:pt x="205770" y="275295"/>
                </a:lnTo>
                <a:lnTo>
                  <a:pt x="203880" y="283860"/>
                </a:lnTo>
                <a:lnTo>
                  <a:pt x="209306" y="292394"/>
                </a:lnTo>
                <a:lnTo>
                  <a:pt x="223387" y="295473"/>
                </a:lnTo>
                <a:lnTo>
                  <a:pt x="228874" y="293674"/>
                </a:lnTo>
                <a:lnTo>
                  <a:pt x="234635" y="287914"/>
                </a:lnTo>
                <a:lnTo>
                  <a:pt x="236159" y="285262"/>
                </a:lnTo>
                <a:lnTo>
                  <a:pt x="236860" y="282214"/>
                </a:lnTo>
                <a:lnTo>
                  <a:pt x="291111" y="37642"/>
                </a:lnTo>
                <a:close/>
              </a:path>
              <a:path w="291465" h="295910">
                <a:moveTo>
                  <a:pt x="281299" y="0"/>
                </a:moveTo>
                <a:lnTo>
                  <a:pt x="5486" y="61234"/>
                </a:lnTo>
                <a:lnTo>
                  <a:pt x="0" y="69707"/>
                </a:lnTo>
                <a:lnTo>
                  <a:pt x="1889" y="78272"/>
                </a:lnTo>
                <a:lnTo>
                  <a:pt x="3779" y="86867"/>
                </a:lnTo>
                <a:lnTo>
                  <a:pt x="12283" y="92293"/>
                </a:lnTo>
                <a:lnTo>
                  <a:pt x="258500" y="37642"/>
                </a:lnTo>
                <a:lnTo>
                  <a:pt x="291111" y="37642"/>
                </a:lnTo>
                <a:lnTo>
                  <a:pt x="294985" y="20177"/>
                </a:lnTo>
                <a:lnTo>
                  <a:pt x="296143" y="14843"/>
                </a:lnTo>
                <a:lnTo>
                  <a:pt x="294528" y="9296"/>
                </a:lnTo>
                <a:lnTo>
                  <a:pt x="286847" y="1615"/>
                </a:lnTo>
                <a:lnTo>
                  <a:pt x="281299" y="0"/>
                </a:lnTo>
                <a:close/>
              </a:path>
            </a:pathLst>
          </a:custGeom>
          <a:solidFill>
            <a:srgbClr val="00C2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73541" y="5069017"/>
            <a:ext cx="713105" cy="713105"/>
          </a:xfrm>
          <a:custGeom>
            <a:avLst/>
            <a:gdLst/>
            <a:ahLst/>
            <a:cxnLst/>
            <a:rect l="l" t="t" r="r" b="b"/>
            <a:pathLst>
              <a:path w="713104" h="713104">
                <a:moveTo>
                  <a:pt x="712530" y="0"/>
                </a:moveTo>
                <a:lnTo>
                  <a:pt x="0" y="712530"/>
                </a:lnTo>
              </a:path>
            </a:pathLst>
          </a:custGeom>
          <a:ln w="31813">
            <a:solidFill>
              <a:srgbClr val="00C2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41049" y="5518597"/>
            <a:ext cx="296545" cy="295910"/>
          </a:xfrm>
          <a:custGeom>
            <a:avLst/>
            <a:gdLst/>
            <a:ahLst/>
            <a:cxnLst/>
            <a:rect l="l" t="t" r="r" b="b"/>
            <a:pathLst>
              <a:path w="296545" h="295910">
                <a:moveTo>
                  <a:pt x="72755" y="0"/>
                </a:moveTo>
                <a:lnTo>
                  <a:pt x="1188" y="275295"/>
                </a:lnTo>
                <a:lnTo>
                  <a:pt x="0" y="280598"/>
                </a:lnTo>
                <a:lnTo>
                  <a:pt x="1615" y="286176"/>
                </a:lnTo>
                <a:lnTo>
                  <a:pt x="5455" y="289986"/>
                </a:lnTo>
                <a:lnTo>
                  <a:pt x="9296" y="293857"/>
                </a:lnTo>
                <a:lnTo>
                  <a:pt x="14843" y="295473"/>
                </a:lnTo>
                <a:lnTo>
                  <a:pt x="184624" y="257799"/>
                </a:lnTo>
                <a:lnTo>
                  <a:pt x="37642" y="257799"/>
                </a:lnTo>
                <a:lnTo>
                  <a:pt x="90373" y="20177"/>
                </a:lnTo>
                <a:lnTo>
                  <a:pt x="92262" y="11612"/>
                </a:lnTo>
                <a:lnTo>
                  <a:pt x="86837" y="3078"/>
                </a:lnTo>
                <a:lnTo>
                  <a:pt x="72755" y="0"/>
                </a:lnTo>
                <a:close/>
              </a:path>
              <a:path w="296545" h="295910">
                <a:moveTo>
                  <a:pt x="283860" y="203179"/>
                </a:moveTo>
                <a:lnTo>
                  <a:pt x="37642" y="257799"/>
                </a:lnTo>
                <a:lnTo>
                  <a:pt x="184624" y="257799"/>
                </a:lnTo>
                <a:lnTo>
                  <a:pt x="290687" y="234269"/>
                </a:lnTo>
                <a:lnTo>
                  <a:pt x="296174" y="225765"/>
                </a:lnTo>
                <a:lnTo>
                  <a:pt x="294284" y="217169"/>
                </a:lnTo>
                <a:lnTo>
                  <a:pt x="292394" y="208605"/>
                </a:lnTo>
                <a:lnTo>
                  <a:pt x="283860" y="203179"/>
                </a:lnTo>
                <a:close/>
              </a:path>
            </a:pathLst>
          </a:custGeom>
          <a:solidFill>
            <a:srgbClr val="00C2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7213598"/>
            <a:ext cx="1155699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spc="325" dirty="0">
                <a:solidFill>
                  <a:srgbClr val="FFFFFF"/>
                </a:solidFill>
                <a:latin typeface="RotondaC" panose="00000500000000000000" pitchFamily="50" charset="0"/>
                <a:cs typeface="Arial Narrow"/>
              </a:rPr>
              <a:t>Спасибо</a:t>
            </a:r>
            <a:r>
              <a:rPr sz="7200" b="1" spc="285" dirty="0">
                <a:solidFill>
                  <a:srgbClr val="FFFFFF"/>
                </a:solidFill>
                <a:latin typeface="RotondaC" panose="00000500000000000000" pitchFamily="50" charset="0"/>
                <a:cs typeface="Arial Narrow"/>
              </a:rPr>
              <a:t> </a:t>
            </a:r>
            <a:r>
              <a:rPr sz="7200" b="1" spc="370" dirty="0">
                <a:solidFill>
                  <a:srgbClr val="FFFFFF"/>
                </a:solidFill>
                <a:latin typeface="RotondaC" panose="00000500000000000000" pitchFamily="50" charset="0"/>
                <a:cs typeface="Arial Narrow"/>
              </a:rPr>
              <a:t>за</a:t>
            </a:r>
            <a:r>
              <a:rPr sz="7200" b="1" spc="285" dirty="0">
                <a:solidFill>
                  <a:srgbClr val="FFFFFF"/>
                </a:solidFill>
                <a:latin typeface="RotondaC" panose="00000500000000000000" pitchFamily="50" charset="0"/>
                <a:cs typeface="Arial Narrow"/>
              </a:rPr>
              <a:t> </a:t>
            </a:r>
            <a:r>
              <a:rPr sz="7200" b="1" spc="445" dirty="0">
                <a:solidFill>
                  <a:srgbClr val="FFFFFF"/>
                </a:solidFill>
                <a:latin typeface="RotondaC" panose="00000500000000000000" pitchFamily="50" charset="0"/>
                <a:cs typeface="Arial Narrow"/>
              </a:rPr>
              <a:t>внимание!</a:t>
            </a:r>
            <a:endParaRPr sz="7200" dirty="0">
              <a:latin typeface="RotondaC" panose="00000500000000000000" pitchFamily="50" charset="0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1" y="8534406"/>
            <a:ext cx="544195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45" dirty="0">
                <a:solidFill>
                  <a:srgbClr val="FFFFFF"/>
                </a:solidFill>
                <a:latin typeface="RotondaC" panose="00000500000000000000" pitchFamily="50" charset="0"/>
                <a:cs typeface="Arial"/>
                <a:hlinkClick r:id="rId2"/>
              </a:rPr>
              <a:t>http://cloud.smeta.ru</a:t>
            </a:r>
            <a:endParaRPr sz="4800" dirty="0">
              <a:latin typeface="RotondaC" panose="00000500000000000000" pitchFamily="50" charset="0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16512"/>
            <a:ext cx="4087340" cy="29760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4368" y="965193"/>
            <a:ext cx="161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2</a:t>
            </a:r>
            <a:endParaRPr sz="20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71433" y="7696203"/>
            <a:ext cx="2672080" cy="0"/>
          </a:xfrm>
          <a:custGeom>
            <a:avLst/>
            <a:gdLst/>
            <a:ahLst/>
            <a:cxnLst/>
            <a:rect l="l" t="t" r="r" b="b"/>
            <a:pathLst>
              <a:path w="2672080">
                <a:moveTo>
                  <a:pt x="0" y="0"/>
                </a:moveTo>
                <a:lnTo>
                  <a:pt x="2671876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7696203"/>
            <a:ext cx="10249535" cy="0"/>
          </a:xfrm>
          <a:custGeom>
            <a:avLst/>
            <a:gdLst/>
            <a:ahLst/>
            <a:cxnLst/>
            <a:rect l="l" t="t" r="r" b="b"/>
            <a:pathLst>
              <a:path w="10249535">
                <a:moveTo>
                  <a:pt x="0" y="0"/>
                </a:moveTo>
                <a:lnTo>
                  <a:pt x="1024926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65" dirty="0">
                <a:latin typeface="RotondaC" panose="00000500000000000000" pitchFamily="50" charset="0"/>
              </a:rPr>
              <a:t>О</a:t>
            </a:r>
            <a:r>
              <a:rPr spc="175" dirty="0">
                <a:latin typeface="RotondaC" panose="00000500000000000000" pitchFamily="50" charset="0"/>
              </a:rPr>
              <a:t> </a:t>
            </a:r>
            <a:r>
              <a:rPr spc="185" dirty="0">
                <a:latin typeface="RotondaC" panose="00000500000000000000" pitchFamily="50" charset="0"/>
              </a:rPr>
              <a:t>сервисе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0100" y="1686553"/>
            <a:ext cx="6180455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62965">
              <a:lnSpc>
                <a:spcPct val="125000"/>
              </a:lnSpc>
            </a:pPr>
            <a:r>
              <a:rPr sz="2400" spc="-114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sz="2400" spc="-7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—</a:t>
            </a:r>
            <a:r>
              <a:rPr sz="2400" spc="-7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уни</a:t>
            </a:r>
            <a:r>
              <a:rPr sz="2400" spc="-6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к</a:t>
            </a:r>
            <a:r>
              <a:rPr sz="2400" spc="-10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альный</a:t>
            </a:r>
            <a:r>
              <a:rPr sz="2400" spc="-7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8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сервис,</a:t>
            </a:r>
            <a:r>
              <a:rPr sz="2400" spc="-5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предос</a:t>
            </a:r>
            <a:r>
              <a:rPr sz="2400" spc="-12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т</a:t>
            </a:r>
            <a:r>
              <a:rPr sz="2400" spc="-7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авляющий</a:t>
            </a:r>
            <a:r>
              <a:rPr sz="2400" spc="-7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7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см</a:t>
            </a:r>
            <a:r>
              <a:rPr sz="2400" spc="-12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1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тчи</a:t>
            </a:r>
            <a:r>
              <a:rPr sz="2400" spc="-4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к</a:t>
            </a:r>
            <a:r>
              <a:rPr sz="2400" spc="-4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ам</a:t>
            </a:r>
            <a:r>
              <a:rPr sz="2400" spc="-7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22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у</a:t>
            </a:r>
            <a:r>
              <a:rPr sz="2400" spc="-6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добную</a:t>
            </a:r>
            <a:r>
              <a:rPr sz="2400" spc="-3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1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ал</a:t>
            </a:r>
            <a:r>
              <a:rPr sz="2400" spc="-28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ь</a:t>
            </a:r>
            <a:r>
              <a:rPr sz="2400" spc="-5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терн</a:t>
            </a:r>
            <a:r>
              <a:rPr sz="2400" spc="-10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7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тиву</a:t>
            </a:r>
            <a:r>
              <a:rPr sz="2400" spc="-7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традиционным</a:t>
            </a:r>
            <a:r>
              <a:rPr sz="2400" spc="-7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7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см</a:t>
            </a:r>
            <a:r>
              <a:rPr sz="2400" spc="-12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6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тным</a:t>
            </a:r>
            <a:r>
              <a:rPr sz="2400" spc="-3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5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программам.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 dirty="0">
              <a:latin typeface="RotondaC" panose="00000500000000000000" pitchFamily="50" charset="0"/>
            </a:endParaRPr>
          </a:p>
          <a:p>
            <a:pPr>
              <a:lnSpc>
                <a:spcPts val="2400"/>
              </a:lnSpc>
            </a:pPr>
            <a:endParaRPr sz="2400" dirty="0">
              <a:latin typeface="RotondaC" panose="00000500000000000000" pitchFamily="50" charset="0"/>
            </a:endParaRPr>
          </a:p>
          <a:p>
            <a:pPr marL="12700" marR="348615">
              <a:lnSpc>
                <a:spcPct val="125000"/>
              </a:lnSpc>
            </a:pPr>
            <a:r>
              <a:rPr sz="2400" spc="-1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Основа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14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sz="2400" spc="-7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—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lang="ru-RU" sz="2400" spc="-7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облачная </a:t>
            </a:r>
            <a:r>
              <a:rPr lang="ru-RU" sz="2400" spc="-7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инфраструк</a:t>
            </a:r>
            <a:r>
              <a:rPr lang="ru-RU" sz="2400" spc="-7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-тура </a:t>
            </a:r>
            <a:r>
              <a:rPr sz="2400" spc="-55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</a:t>
            </a:r>
            <a:r>
              <a:rPr sz="2400" spc="-7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3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программный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к</a:t>
            </a:r>
            <a:r>
              <a:rPr sz="2400" spc="-4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омплекс</a:t>
            </a:r>
            <a:r>
              <a:rPr sz="2400" spc="-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Smeta.RU.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 dirty="0">
              <a:latin typeface="RotondaC" panose="00000500000000000000" pitchFamily="50" charset="0"/>
            </a:endParaRPr>
          </a:p>
          <a:p>
            <a:pPr>
              <a:lnSpc>
                <a:spcPts val="2400"/>
              </a:lnSpc>
            </a:pPr>
            <a:endParaRPr sz="2400" dirty="0">
              <a:latin typeface="RotondaC" panose="00000500000000000000" pitchFamily="50" charset="0"/>
            </a:endParaRPr>
          </a:p>
          <a:p>
            <a:pPr marL="12700" marR="6350">
              <a:lnSpc>
                <a:spcPct val="125000"/>
              </a:lnSpc>
            </a:pPr>
            <a:r>
              <a:rPr sz="2400" spc="-12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Теперь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всё,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ч</a:t>
            </a:r>
            <a:r>
              <a:rPr sz="2400" spc="-9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нужно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для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создания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7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см</a:t>
            </a:r>
            <a:r>
              <a:rPr sz="2400" spc="-1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1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ты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— </a:t>
            </a: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э</a:t>
            </a:r>
            <a:r>
              <a:rPr sz="2400" spc="-15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6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ноутбук,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интерн</a:t>
            </a:r>
            <a:r>
              <a:rPr sz="2400" spc="-10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Smeta.Cloud!</a:t>
            </a:r>
            <a:endParaRPr sz="24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75710" y="4254500"/>
            <a:ext cx="3712845" cy="2362835"/>
          </a:xfrm>
          <a:custGeom>
            <a:avLst/>
            <a:gdLst/>
            <a:ahLst/>
            <a:cxnLst/>
            <a:rect l="l" t="t" r="r" b="b"/>
            <a:pathLst>
              <a:path w="3712845" h="2362834">
                <a:moveTo>
                  <a:pt x="348538" y="759165"/>
                </a:moveTo>
                <a:lnTo>
                  <a:pt x="339394" y="709584"/>
                </a:lnTo>
                <a:lnTo>
                  <a:pt x="337631" y="683909"/>
                </a:lnTo>
                <a:lnTo>
                  <a:pt x="338732" y="654957"/>
                </a:lnTo>
                <a:lnTo>
                  <a:pt x="347392" y="599363"/>
                </a:lnTo>
                <a:lnTo>
                  <a:pt x="364083" y="547385"/>
                </a:lnTo>
                <a:lnTo>
                  <a:pt x="388109" y="499663"/>
                </a:lnTo>
                <a:lnTo>
                  <a:pt x="418774" y="456839"/>
                </a:lnTo>
                <a:lnTo>
                  <a:pt x="455382" y="419553"/>
                </a:lnTo>
                <a:lnTo>
                  <a:pt x="497238" y="388448"/>
                </a:lnTo>
                <a:lnTo>
                  <a:pt x="543645" y="364164"/>
                </a:lnTo>
                <a:lnTo>
                  <a:pt x="593908" y="347342"/>
                </a:lnTo>
                <a:lnTo>
                  <a:pt x="647331" y="338624"/>
                </a:lnTo>
                <a:lnTo>
                  <a:pt x="675010" y="337505"/>
                </a:lnTo>
                <a:lnTo>
                  <a:pt x="688511" y="337773"/>
                </a:lnTo>
                <a:lnTo>
                  <a:pt x="728144" y="341716"/>
                </a:lnTo>
                <a:lnTo>
                  <a:pt x="766276" y="350139"/>
                </a:lnTo>
                <a:lnTo>
                  <a:pt x="802654" y="362753"/>
                </a:lnTo>
                <a:lnTo>
                  <a:pt x="837027" y="379267"/>
                </a:lnTo>
                <a:lnTo>
                  <a:pt x="869145" y="399392"/>
                </a:lnTo>
                <a:lnTo>
                  <a:pt x="898823" y="363984"/>
                </a:lnTo>
                <a:lnTo>
                  <a:pt x="929972" y="329849"/>
                </a:lnTo>
                <a:lnTo>
                  <a:pt x="962544" y="297045"/>
                </a:lnTo>
                <a:lnTo>
                  <a:pt x="996491" y="265632"/>
                </a:lnTo>
                <a:lnTo>
                  <a:pt x="1031765" y="235667"/>
                </a:lnTo>
                <a:lnTo>
                  <a:pt x="1068319" y="207211"/>
                </a:lnTo>
                <a:lnTo>
                  <a:pt x="1106104" y="180320"/>
                </a:lnTo>
                <a:lnTo>
                  <a:pt x="1145071" y="155055"/>
                </a:lnTo>
                <a:lnTo>
                  <a:pt x="1185174" y="131473"/>
                </a:lnTo>
                <a:lnTo>
                  <a:pt x="1226363" y="109634"/>
                </a:lnTo>
                <a:lnTo>
                  <a:pt x="1268592" y="89596"/>
                </a:lnTo>
                <a:lnTo>
                  <a:pt x="1311811" y="71418"/>
                </a:lnTo>
                <a:lnTo>
                  <a:pt x="1355972" y="55159"/>
                </a:lnTo>
                <a:lnTo>
                  <a:pt x="1401029" y="40877"/>
                </a:lnTo>
                <a:lnTo>
                  <a:pt x="1446932" y="28631"/>
                </a:lnTo>
                <a:lnTo>
                  <a:pt x="1493633" y="18480"/>
                </a:lnTo>
                <a:lnTo>
                  <a:pt x="1541085" y="10483"/>
                </a:lnTo>
                <a:lnTo>
                  <a:pt x="1589240" y="4698"/>
                </a:lnTo>
                <a:lnTo>
                  <a:pt x="1638049" y="1184"/>
                </a:lnTo>
                <a:lnTo>
                  <a:pt x="1687464" y="0"/>
                </a:lnTo>
                <a:lnTo>
                  <a:pt x="1758818" y="2476"/>
                </a:lnTo>
                <a:lnTo>
                  <a:pt x="1828834" y="9794"/>
                </a:lnTo>
                <a:lnTo>
                  <a:pt x="1897349" y="21791"/>
                </a:lnTo>
                <a:lnTo>
                  <a:pt x="1964198" y="38300"/>
                </a:lnTo>
                <a:lnTo>
                  <a:pt x="2029217" y="59158"/>
                </a:lnTo>
                <a:lnTo>
                  <a:pt x="2092242" y="84200"/>
                </a:lnTo>
                <a:lnTo>
                  <a:pt x="2153108" y="113260"/>
                </a:lnTo>
                <a:lnTo>
                  <a:pt x="2211651" y="146175"/>
                </a:lnTo>
                <a:lnTo>
                  <a:pt x="2267707" y="182779"/>
                </a:lnTo>
                <a:lnTo>
                  <a:pt x="2321112" y="222907"/>
                </a:lnTo>
                <a:lnTo>
                  <a:pt x="2371702" y="266396"/>
                </a:lnTo>
                <a:lnTo>
                  <a:pt x="2419312" y="313080"/>
                </a:lnTo>
                <a:lnTo>
                  <a:pt x="2463778" y="362794"/>
                </a:lnTo>
                <a:lnTo>
                  <a:pt x="2504936" y="415374"/>
                </a:lnTo>
                <a:lnTo>
                  <a:pt x="2542622" y="470655"/>
                </a:lnTo>
                <a:lnTo>
                  <a:pt x="2576671" y="528473"/>
                </a:lnTo>
                <a:lnTo>
                  <a:pt x="2606919" y="588662"/>
                </a:lnTo>
                <a:lnTo>
                  <a:pt x="2633203" y="651058"/>
                </a:lnTo>
                <a:lnTo>
                  <a:pt x="2655357" y="715496"/>
                </a:lnTo>
                <a:lnTo>
                  <a:pt x="2673217" y="781811"/>
                </a:lnTo>
                <a:lnTo>
                  <a:pt x="2689137" y="771897"/>
                </a:lnTo>
                <a:lnTo>
                  <a:pt x="2738595" y="744776"/>
                </a:lnTo>
                <a:lnTo>
                  <a:pt x="2790434" y="721761"/>
                </a:lnTo>
                <a:lnTo>
                  <a:pt x="2844446" y="703078"/>
                </a:lnTo>
                <a:lnTo>
                  <a:pt x="2881558" y="693140"/>
                </a:lnTo>
                <a:lnTo>
                  <a:pt x="2919480" y="685295"/>
                </a:lnTo>
                <a:lnTo>
                  <a:pt x="2958149" y="679608"/>
                </a:lnTo>
                <a:lnTo>
                  <a:pt x="2997505" y="676148"/>
                </a:lnTo>
                <a:lnTo>
                  <a:pt x="3037484" y="674979"/>
                </a:lnTo>
                <a:lnTo>
                  <a:pt x="3092845" y="677217"/>
                </a:lnTo>
                <a:lnTo>
                  <a:pt x="3146974" y="683814"/>
                </a:lnTo>
                <a:lnTo>
                  <a:pt x="3199696" y="694596"/>
                </a:lnTo>
                <a:lnTo>
                  <a:pt x="3250837" y="709391"/>
                </a:lnTo>
                <a:lnTo>
                  <a:pt x="3300225" y="728024"/>
                </a:lnTo>
                <a:lnTo>
                  <a:pt x="3347685" y="750322"/>
                </a:lnTo>
                <a:lnTo>
                  <a:pt x="3393043" y="776110"/>
                </a:lnTo>
                <a:lnTo>
                  <a:pt x="3436127" y="805216"/>
                </a:lnTo>
                <a:lnTo>
                  <a:pt x="3476761" y="837465"/>
                </a:lnTo>
                <a:lnTo>
                  <a:pt x="3514774" y="872684"/>
                </a:lnTo>
                <a:lnTo>
                  <a:pt x="3549990" y="910699"/>
                </a:lnTo>
                <a:lnTo>
                  <a:pt x="3582237" y="951336"/>
                </a:lnTo>
                <a:lnTo>
                  <a:pt x="3611341" y="994421"/>
                </a:lnTo>
                <a:lnTo>
                  <a:pt x="3637127" y="1039782"/>
                </a:lnTo>
                <a:lnTo>
                  <a:pt x="3659423" y="1087243"/>
                </a:lnTo>
                <a:lnTo>
                  <a:pt x="3678054" y="1136633"/>
                </a:lnTo>
                <a:lnTo>
                  <a:pt x="3692848" y="1187775"/>
                </a:lnTo>
                <a:lnTo>
                  <a:pt x="3703630" y="1240498"/>
                </a:lnTo>
                <a:lnTo>
                  <a:pt x="3710226" y="1294627"/>
                </a:lnTo>
                <a:lnTo>
                  <a:pt x="3712463" y="1349989"/>
                </a:lnTo>
                <a:lnTo>
                  <a:pt x="3710226" y="1405351"/>
                </a:lnTo>
                <a:lnTo>
                  <a:pt x="3703630" y="1459479"/>
                </a:lnTo>
                <a:lnTo>
                  <a:pt x="3692848" y="1512201"/>
                </a:lnTo>
                <a:lnTo>
                  <a:pt x="3678054" y="1563343"/>
                </a:lnTo>
                <a:lnTo>
                  <a:pt x="3659423" y="1612730"/>
                </a:lnTo>
                <a:lnTo>
                  <a:pt x="3637127" y="1660190"/>
                </a:lnTo>
                <a:lnTo>
                  <a:pt x="3611341" y="1705548"/>
                </a:lnTo>
                <a:lnTo>
                  <a:pt x="3582237" y="1748632"/>
                </a:lnTo>
                <a:lnTo>
                  <a:pt x="3549990" y="1789267"/>
                </a:lnTo>
                <a:lnTo>
                  <a:pt x="3514774" y="1827279"/>
                </a:lnTo>
                <a:lnTo>
                  <a:pt x="3476761" y="1862496"/>
                </a:lnTo>
                <a:lnTo>
                  <a:pt x="3436127" y="1894743"/>
                </a:lnTo>
                <a:lnTo>
                  <a:pt x="3393043" y="1923846"/>
                </a:lnTo>
                <a:lnTo>
                  <a:pt x="3347685" y="1949633"/>
                </a:lnTo>
                <a:lnTo>
                  <a:pt x="3300225" y="1971928"/>
                </a:lnTo>
                <a:lnTo>
                  <a:pt x="3250837" y="1990560"/>
                </a:lnTo>
                <a:lnTo>
                  <a:pt x="3199696" y="2005353"/>
                </a:lnTo>
                <a:lnTo>
                  <a:pt x="3146974" y="2016135"/>
                </a:lnTo>
                <a:lnTo>
                  <a:pt x="3092845" y="2022731"/>
                </a:lnTo>
                <a:lnTo>
                  <a:pt x="3037484" y="2024969"/>
                </a:lnTo>
                <a:lnTo>
                  <a:pt x="3024619" y="2024839"/>
                </a:lnTo>
                <a:lnTo>
                  <a:pt x="2986417" y="2022953"/>
                </a:lnTo>
                <a:lnTo>
                  <a:pt x="2961277" y="2020528"/>
                </a:lnTo>
                <a:lnTo>
                  <a:pt x="2941552" y="2050565"/>
                </a:lnTo>
                <a:lnTo>
                  <a:pt x="2898105" y="2107486"/>
                </a:lnTo>
                <a:lnTo>
                  <a:pt x="2849633" y="2159837"/>
                </a:lnTo>
                <a:lnTo>
                  <a:pt x="2796498" y="2207178"/>
                </a:lnTo>
                <a:lnTo>
                  <a:pt x="2739062" y="2249072"/>
                </a:lnTo>
                <a:lnTo>
                  <a:pt x="2677687" y="2285078"/>
                </a:lnTo>
                <a:lnTo>
                  <a:pt x="2612735" y="2314757"/>
                </a:lnTo>
                <a:lnTo>
                  <a:pt x="2544570" y="2337671"/>
                </a:lnTo>
                <a:lnTo>
                  <a:pt x="2473553" y="2353380"/>
                </a:lnTo>
                <a:lnTo>
                  <a:pt x="2400047" y="2361445"/>
                </a:lnTo>
                <a:lnTo>
                  <a:pt x="2362474" y="2362474"/>
                </a:lnTo>
                <a:lnTo>
                  <a:pt x="2325001" y="2361451"/>
                </a:lnTo>
                <a:lnTo>
                  <a:pt x="2251723" y="2353425"/>
                </a:lnTo>
                <a:lnTo>
                  <a:pt x="2181019" y="2337784"/>
                </a:lnTo>
                <a:lnTo>
                  <a:pt x="2113315" y="2314956"/>
                </a:lnTo>
                <a:lnTo>
                  <a:pt x="2049036" y="2285368"/>
                </a:lnTo>
                <a:lnTo>
                  <a:pt x="1988605" y="2249447"/>
                </a:lnTo>
                <a:lnTo>
                  <a:pt x="1932447" y="2207623"/>
                </a:lnTo>
                <a:lnTo>
                  <a:pt x="1880986" y="2160321"/>
                </a:lnTo>
                <a:lnTo>
                  <a:pt x="1834648" y="2107971"/>
                </a:lnTo>
                <a:lnTo>
                  <a:pt x="1793856" y="2051000"/>
                </a:lnTo>
                <a:lnTo>
                  <a:pt x="1775673" y="2020915"/>
                </a:lnTo>
                <a:lnTo>
                  <a:pt x="1763107" y="2021933"/>
                </a:lnTo>
                <a:lnTo>
                  <a:pt x="1712446" y="2024614"/>
                </a:lnTo>
                <a:lnTo>
                  <a:pt x="1699675" y="2024883"/>
                </a:lnTo>
                <a:lnTo>
                  <a:pt x="1666765" y="2024424"/>
                </a:lnTo>
                <a:lnTo>
                  <a:pt x="1602176" y="2020716"/>
                </a:lnTo>
                <a:lnTo>
                  <a:pt x="1539258" y="2013381"/>
                </a:lnTo>
                <a:lnTo>
                  <a:pt x="1478044" y="2002527"/>
                </a:lnTo>
                <a:lnTo>
                  <a:pt x="1418569" y="1988265"/>
                </a:lnTo>
                <a:lnTo>
                  <a:pt x="1360866" y="1970703"/>
                </a:lnTo>
                <a:lnTo>
                  <a:pt x="1304969" y="1949953"/>
                </a:lnTo>
                <a:lnTo>
                  <a:pt x="1250911" y="1926122"/>
                </a:lnTo>
                <a:lnTo>
                  <a:pt x="1198728" y="1899322"/>
                </a:lnTo>
                <a:lnTo>
                  <a:pt x="1148453" y="1869662"/>
                </a:lnTo>
                <a:lnTo>
                  <a:pt x="1124041" y="1853793"/>
                </a:lnTo>
                <a:lnTo>
                  <a:pt x="1105860" y="1869443"/>
                </a:lnTo>
                <a:lnTo>
                  <a:pt x="1067860" y="1898797"/>
                </a:lnTo>
                <a:lnTo>
                  <a:pt x="1027789" y="1925442"/>
                </a:lnTo>
                <a:lnTo>
                  <a:pt x="985784" y="1949240"/>
                </a:lnTo>
                <a:lnTo>
                  <a:pt x="941981" y="1970051"/>
                </a:lnTo>
                <a:lnTo>
                  <a:pt x="896516" y="1987739"/>
                </a:lnTo>
                <a:lnTo>
                  <a:pt x="849525" y="2002165"/>
                </a:lnTo>
                <a:lnTo>
                  <a:pt x="801145" y="2013190"/>
                </a:lnTo>
                <a:lnTo>
                  <a:pt x="751511" y="2020677"/>
                </a:lnTo>
                <a:lnTo>
                  <a:pt x="700761" y="2024486"/>
                </a:lnTo>
                <a:lnTo>
                  <a:pt x="675010" y="2024969"/>
                </a:lnTo>
                <a:lnTo>
                  <a:pt x="619648" y="2022731"/>
                </a:lnTo>
                <a:lnTo>
                  <a:pt x="565519" y="2016135"/>
                </a:lnTo>
                <a:lnTo>
                  <a:pt x="512796" y="2005353"/>
                </a:lnTo>
                <a:lnTo>
                  <a:pt x="461653" y="1990560"/>
                </a:lnTo>
                <a:lnTo>
                  <a:pt x="412264" y="1971928"/>
                </a:lnTo>
                <a:lnTo>
                  <a:pt x="364802" y="1949633"/>
                </a:lnTo>
                <a:lnTo>
                  <a:pt x="319442" y="1923846"/>
                </a:lnTo>
                <a:lnTo>
                  <a:pt x="276356" y="1894743"/>
                </a:lnTo>
                <a:lnTo>
                  <a:pt x="235719" y="1862496"/>
                </a:lnTo>
                <a:lnTo>
                  <a:pt x="197704" y="1827279"/>
                </a:lnTo>
                <a:lnTo>
                  <a:pt x="162485" y="1789267"/>
                </a:lnTo>
                <a:lnTo>
                  <a:pt x="130236" y="1748632"/>
                </a:lnTo>
                <a:lnTo>
                  <a:pt x="101131" y="1705548"/>
                </a:lnTo>
                <a:lnTo>
                  <a:pt x="75342" y="1660190"/>
                </a:lnTo>
                <a:lnTo>
                  <a:pt x="53045" y="1612730"/>
                </a:lnTo>
                <a:lnTo>
                  <a:pt x="34412" y="1563343"/>
                </a:lnTo>
                <a:lnTo>
                  <a:pt x="19617" y="1512201"/>
                </a:lnTo>
                <a:lnTo>
                  <a:pt x="8834" y="1459479"/>
                </a:lnTo>
                <a:lnTo>
                  <a:pt x="2237" y="1405351"/>
                </a:lnTo>
                <a:lnTo>
                  <a:pt x="0" y="1349989"/>
                </a:lnTo>
                <a:lnTo>
                  <a:pt x="1046" y="1312096"/>
                </a:lnTo>
                <a:lnTo>
                  <a:pt x="9252" y="1238013"/>
                </a:lnTo>
                <a:lnTo>
                  <a:pt x="25239" y="1166564"/>
                </a:lnTo>
                <a:lnTo>
                  <a:pt x="48566" y="1098192"/>
                </a:lnTo>
                <a:lnTo>
                  <a:pt x="78790" y="1033336"/>
                </a:lnTo>
                <a:lnTo>
                  <a:pt x="115469" y="972437"/>
                </a:lnTo>
                <a:lnTo>
                  <a:pt x="158160" y="915936"/>
                </a:lnTo>
                <a:lnTo>
                  <a:pt x="206421" y="864271"/>
                </a:lnTo>
                <a:lnTo>
                  <a:pt x="259809" y="817885"/>
                </a:lnTo>
                <a:lnTo>
                  <a:pt x="317883" y="777217"/>
                </a:lnTo>
                <a:lnTo>
                  <a:pt x="348538" y="759165"/>
                </a:lnTo>
                <a:close/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50090" y="5360765"/>
            <a:ext cx="236220" cy="310515"/>
          </a:xfrm>
          <a:custGeom>
            <a:avLst/>
            <a:gdLst/>
            <a:ahLst/>
            <a:cxnLst/>
            <a:rect l="l" t="t" r="r" b="b"/>
            <a:pathLst>
              <a:path w="236220" h="310514">
                <a:moveTo>
                  <a:pt x="235213" y="68860"/>
                </a:moveTo>
                <a:lnTo>
                  <a:pt x="198485" y="68860"/>
                </a:lnTo>
                <a:lnTo>
                  <a:pt x="198623" y="292969"/>
                </a:lnTo>
                <a:lnTo>
                  <a:pt x="204385" y="305625"/>
                </a:lnTo>
                <a:lnTo>
                  <a:pt x="217352" y="310232"/>
                </a:lnTo>
                <a:lnTo>
                  <a:pt x="220012" y="310088"/>
                </a:lnTo>
                <a:lnTo>
                  <a:pt x="231850" y="303966"/>
                </a:lnTo>
                <a:lnTo>
                  <a:pt x="236189" y="290084"/>
                </a:lnTo>
                <a:lnTo>
                  <a:pt x="235213" y="68860"/>
                </a:lnTo>
                <a:close/>
              </a:path>
              <a:path w="236220" h="310514">
                <a:moveTo>
                  <a:pt x="16178" y="0"/>
                </a:moveTo>
                <a:lnTo>
                  <a:pt x="4335" y="6127"/>
                </a:lnTo>
                <a:lnTo>
                  <a:pt x="0" y="20001"/>
                </a:lnTo>
                <a:lnTo>
                  <a:pt x="1172" y="296658"/>
                </a:lnTo>
                <a:lnTo>
                  <a:pt x="8549" y="306381"/>
                </a:lnTo>
                <a:lnTo>
                  <a:pt x="24077" y="309396"/>
                </a:lnTo>
                <a:lnTo>
                  <a:pt x="33516" y="303551"/>
                </a:lnTo>
                <a:lnTo>
                  <a:pt x="43708" y="290511"/>
                </a:lnTo>
                <a:lnTo>
                  <a:pt x="77955" y="241194"/>
                </a:lnTo>
                <a:lnTo>
                  <a:pt x="37734" y="241194"/>
                </a:lnTo>
                <a:lnTo>
                  <a:pt x="37292" y="14997"/>
                </a:lnTo>
                <a:lnTo>
                  <a:pt x="30651" y="3902"/>
                </a:lnTo>
                <a:lnTo>
                  <a:pt x="16178" y="0"/>
                </a:lnTo>
                <a:close/>
              </a:path>
              <a:path w="236220" h="310514">
                <a:moveTo>
                  <a:pt x="212115" y="690"/>
                </a:moveTo>
                <a:lnTo>
                  <a:pt x="202686" y="6535"/>
                </a:lnTo>
                <a:lnTo>
                  <a:pt x="192481" y="19574"/>
                </a:lnTo>
                <a:lnTo>
                  <a:pt x="38587" y="241194"/>
                </a:lnTo>
                <a:lnTo>
                  <a:pt x="77955" y="241194"/>
                </a:lnTo>
                <a:lnTo>
                  <a:pt x="197632" y="68860"/>
                </a:lnTo>
                <a:lnTo>
                  <a:pt x="235213" y="68860"/>
                </a:lnTo>
                <a:lnTo>
                  <a:pt x="234966" y="13065"/>
                </a:lnTo>
                <a:lnTo>
                  <a:pt x="227461" y="3470"/>
                </a:lnTo>
                <a:lnTo>
                  <a:pt x="212115" y="69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46720" y="5437907"/>
            <a:ext cx="180975" cy="233045"/>
          </a:xfrm>
          <a:custGeom>
            <a:avLst/>
            <a:gdLst/>
            <a:ahLst/>
            <a:cxnLst/>
            <a:rect l="l" t="t" r="r" b="b"/>
            <a:pathLst>
              <a:path w="180975" h="233045">
                <a:moveTo>
                  <a:pt x="16178" y="2"/>
                </a:moveTo>
                <a:lnTo>
                  <a:pt x="4335" y="6141"/>
                </a:lnTo>
                <a:lnTo>
                  <a:pt x="0" y="20003"/>
                </a:lnTo>
                <a:lnTo>
                  <a:pt x="439" y="217941"/>
                </a:lnTo>
                <a:lnTo>
                  <a:pt x="7067" y="229039"/>
                </a:lnTo>
                <a:lnTo>
                  <a:pt x="21549" y="232943"/>
                </a:lnTo>
                <a:lnTo>
                  <a:pt x="33388" y="226816"/>
                </a:lnTo>
                <a:lnTo>
                  <a:pt x="37734" y="212941"/>
                </a:lnTo>
                <a:lnTo>
                  <a:pt x="37734" y="125891"/>
                </a:lnTo>
                <a:lnTo>
                  <a:pt x="180707" y="125891"/>
                </a:lnTo>
                <a:lnTo>
                  <a:pt x="180635" y="93307"/>
                </a:lnTo>
                <a:lnTo>
                  <a:pt x="37734" y="93307"/>
                </a:lnTo>
                <a:lnTo>
                  <a:pt x="37292" y="15008"/>
                </a:lnTo>
                <a:lnTo>
                  <a:pt x="30651" y="3914"/>
                </a:lnTo>
                <a:lnTo>
                  <a:pt x="16178" y="2"/>
                </a:lnTo>
                <a:close/>
              </a:path>
              <a:path w="180975" h="233045">
                <a:moveTo>
                  <a:pt x="180707" y="125891"/>
                </a:moveTo>
                <a:lnTo>
                  <a:pt x="143195" y="125891"/>
                </a:lnTo>
                <a:lnTo>
                  <a:pt x="143631" y="217924"/>
                </a:lnTo>
                <a:lnTo>
                  <a:pt x="150251" y="229034"/>
                </a:lnTo>
                <a:lnTo>
                  <a:pt x="164720" y="232943"/>
                </a:lnTo>
                <a:lnTo>
                  <a:pt x="176563" y="226816"/>
                </a:lnTo>
                <a:lnTo>
                  <a:pt x="180898" y="212941"/>
                </a:lnTo>
                <a:lnTo>
                  <a:pt x="180707" y="125891"/>
                </a:lnTo>
                <a:close/>
              </a:path>
              <a:path w="180975" h="233045">
                <a:moveTo>
                  <a:pt x="159372" y="0"/>
                </a:moveTo>
                <a:lnTo>
                  <a:pt x="147533" y="6133"/>
                </a:lnTo>
                <a:lnTo>
                  <a:pt x="143195" y="20003"/>
                </a:lnTo>
                <a:lnTo>
                  <a:pt x="143195" y="93307"/>
                </a:lnTo>
                <a:lnTo>
                  <a:pt x="180635" y="93307"/>
                </a:lnTo>
                <a:lnTo>
                  <a:pt x="180473" y="20003"/>
                </a:lnTo>
                <a:lnTo>
                  <a:pt x="180449" y="15008"/>
                </a:lnTo>
                <a:lnTo>
                  <a:pt x="173842" y="3920"/>
                </a:lnTo>
                <a:lnTo>
                  <a:pt x="159372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65750" y="5440355"/>
            <a:ext cx="111760" cy="230504"/>
          </a:xfrm>
          <a:custGeom>
            <a:avLst/>
            <a:gdLst/>
            <a:ahLst/>
            <a:cxnLst/>
            <a:rect l="l" t="t" r="r" b="b"/>
            <a:pathLst>
              <a:path w="111759" h="230504">
                <a:moveTo>
                  <a:pt x="111465" y="32583"/>
                </a:moveTo>
                <a:lnTo>
                  <a:pt x="73761" y="32583"/>
                </a:lnTo>
                <a:lnTo>
                  <a:pt x="74197" y="215476"/>
                </a:lnTo>
                <a:lnTo>
                  <a:pt x="80818" y="226587"/>
                </a:lnTo>
                <a:lnTo>
                  <a:pt x="95288" y="230498"/>
                </a:lnTo>
                <a:lnTo>
                  <a:pt x="107126" y="224376"/>
                </a:lnTo>
                <a:lnTo>
                  <a:pt x="111465" y="210494"/>
                </a:lnTo>
                <a:lnTo>
                  <a:pt x="111465" y="32583"/>
                </a:lnTo>
                <a:close/>
              </a:path>
              <a:path w="111759" h="230504">
                <a:moveTo>
                  <a:pt x="178765" y="0"/>
                </a:moveTo>
                <a:lnTo>
                  <a:pt x="6431" y="0"/>
                </a:lnTo>
                <a:lnTo>
                  <a:pt x="0" y="5974"/>
                </a:lnTo>
                <a:lnTo>
                  <a:pt x="0" y="26578"/>
                </a:lnTo>
                <a:lnTo>
                  <a:pt x="6431" y="32583"/>
                </a:lnTo>
                <a:lnTo>
                  <a:pt x="178765" y="32583"/>
                </a:lnTo>
                <a:lnTo>
                  <a:pt x="185196" y="26578"/>
                </a:lnTo>
                <a:lnTo>
                  <a:pt x="185196" y="5974"/>
                </a:lnTo>
                <a:lnTo>
                  <a:pt x="178765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75462" y="5438110"/>
            <a:ext cx="200660" cy="233045"/>
          </a:xfrm>
          <a:custGeom>
            <a:avLst/>
            <a:gdLst/>
            <a:ahLst/>
            <a:cxnLst/>
            <a:rect l="l" t="t" r="r" b="b"/>
            <a:pathLst>
              <a:path w="200659" h="233045">
                <a:moveTo>
                  <a:pt x="93698" y="0"/>
                </a:moveTo>
                <a:lnTo>
                  <a:pt x="54285" y="12018"/>
                </a:lnTo>
                <a:lnTo>
                  <a:pt x="24805" y="38671"/>
                </a:lnTo>
                <a:lnTo>
                  <a:pt x="6346" y="76524"/>
                </a:lnTo>
                <a:lnTo>
                  <a:pt x="0" y="122144"/>
                </a:lnTo>
                <a:lnTo>
                  <a:pt x="1132" y="136540"/>
                </a:lnTo>
                <a:lnTo>
                  <a:pt x="12372" y="176702"/>
                </a:lnTo>
                <a:lnTo>
                  <a:pt x="36083" y="208898"/>
                </a:lnTo>
                <a:lnTo>
                  <a:pt x="73171" y="228718"/>
                </a:lnTo>
                <a:lnTo>
                  <a:pt x="105777" y="232879"/>
                </a:lnTo>
                <a:lnTo>
                  <a:pt x="122332" y="231473"/>
                </a:lnTo>
                <a:lnTo>
                  <a:pt x="167370" y="216177"/>
                </a:lnTo>
                <a:lnTo>
                  <a:pt x="189005" y="199718"/>
                </a:lnTo>
                <a:lnTo>
                  <a:pt x="94991" y="199718"/>
                </a:lnTo>
                <a:lnTo>
                  <a:pt x="80370" y="196401"/>
                </a:lnTo>
                <a:lnTo>
                  <a:pt x="48764" y="171621"/>
                </a:lnTo>
                <a:lnTo>
                  <a:pt x="37633" y="130839"/>
                </a:lnTo>
                <a:lnTo>
                  <a:pt x="186868" y="130239"/>
                </a:lnTo>
                <a:lnTo>
                  <a:pt x="197614" y="123472"/>
                </a:lnTo>
                <a:lnTo>
                  <a:pt x="200531" y="108613"/>
                </a:lnTo>
                <a:lnTo>
                  <a:pt x="200103" y="102554"/>
                </a:lnTo>
                <a:lnTo>
                  <a:pt x="162814" y="102554"/>
                </a:lnTo>
                <a:lnTo>
                  <a:pt x="38721" y="90541"/>
                </a:lnTo>
                <a:lnTo>
                  <a:pt x="53230" y="54539"/>
                </a:lnTo>
                <a:lnTo>
                  <a:pt x="89416" y="33813"/>
                </a:lnTo>
                <a:lnTo>
                  <a:pt x="107401" y="32523"/>
                </a:lnTo>
                <a:lnTo>
                  <a:pt x="171664" y="32523"/>
                </a:lnTo>
                <a:lnTo>
                  <a:pt x="163355" y="24245"/>
                </a:lnTo>
                <a:lnTo>
                  <a:pt x="152275" y="15963"/>
                </a:lnTo>
                <a:lnTo>
                  <a:pt x="139766" y="9205"/>
                </a:lnTo>
                <a:lnTo>
                  <a:pt x="125830" y="4163"/>
                </a:lnTo>
                <a:lnTo>
                  <a:pt x="110473" y="1030"/>
                </a:lnTo>
                <a:lnTo>
                  <a:pt x="93698" y="0"/>
                </a:lnTo>
                <a:close/>
              </a:path>
              <a:path w="200659" h="233045">
                <a:moveTo>
                  <a:pt x="188966" y="169427"/>
                </a:moveTo>
                <a:lnTo>
                  <a:pt x="180405" y="169573"/>
                </a:lnTo>
                <a:lnTo>
                  <a:pt x="174435" y="171992"/>
                </a:lnTo>
                <a:lnTo>
                  <a:pt x="167638" y="176647"/>
                </a:lnTo>
                <a:lnTo>
                  <a:pt x="159265" y="182574"/>
                </a:lnTo>
                <a:lnTo>
                  <a:pt x="148564" y="188809"/>
                </a:lnTo>
                <a:lnTo>
                  <a:pt x="134785" y="194387"/>
                </a:lnTo>
                <a:lnTo>
                  <a:pt x="117178" y="198345"/>
                </a:lnTo>
                <a:lnTo>
                  <a:pt x="94991" y="199718"/>
                </a:lnTo>
                <a:lnTo>
                  <a:pt x="189005" y="199718"/>
                </a:lnTo>
                <a:lnTo>
                  <a:pt x="193767" y="193392"/>
                </a:lnTo>
                <a:lnTo>
                  <a:pt x="195824" y="186161"/>
                </a:lnTo>
                <a:lnTo>
                  <a:pt x="195824" y="175432"/>
                </a:lnTo>
                <a:lnTo>
                  <a:pt x="188966" y="169427"/>
                </a:lnTo>
                <a:close/>
              </a:path>
              <a:path w="200659" h="233045">
                <a:moveTo>
                  <a:pt x="171664" y="32523"/>
                </a:moveTo>
                <a:lnTo>
                  <a:pt x="107401" y="32523"/>
                </a:lnTo>
                <a:lnTo>
                  <a:pt x="122457" y="35897"/>
                </a:lnTo>
                <a:lnTo>
                  <a:pt x="135035" y="42517"/>
                </a:lnTo>
                <a:lnTo>
                  <a:pt x="158488" y="75639"/>
                </a:lnTo>
                <a:lnTo>
                  <a:pt x="162814" y="102554"/>
                </a:lnTo>
                <a:lnTo>
                  <a:pt x="200103" y="102554"/>
                </a:lnTo>
                <a:lnTo>
                  <a:pt x="187974" y="56292"/>
                </a:lnTo>
                <a:lnTo>
                  <a:pt x="173001" y="33855"/>
                </a:lnTo>
                <a:lnTo>
                  <a:pt x="171664" y="32523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24443" y="5437907"/>
            <a:ext cx="196850" cy="323215"/>
          </a:xfrm>
          <a:custGeom>
            <a:avLst/>
            <a:gdLst/>
            <a:ahLst/>
            <a:cxnLst/>
            <a:rect l="l" t="t" r="r" b="b"/>
            <a:pathLst>
              <a:path w="196850" h="323214">
                <a:moveTo>
                  <a:pt x="16171" y="0"/>
                </a:moveTo>
                <a:lnTo>
                  <a:pt x="4328" y="6133"/>
                </a:lnTo>
                <a:lnTo>
                  <a:pt x="0" y="20003"/>
                </a:lnTo>
                <a:lnTo>
                  <a:pt x="437" y="307950"/>
                </a:lnTo>
                <a:lnTo>
                  <a:pt x="7054" y="319046"/>
                </a:lnTo>
                <a:lnTo>
                  <a:pt x="21548" y="322948"/>
                </a:lnTo>
                <a:lnTo>
                  <a:pt x="33391" y="316815"/>
                </a:lnTo>
                <a:lnTo>
                  <a:pt x="37734" y="302949"/>
                </a:lnTo>
                <a:lnTo>
                  <a:pt x="37734" y="202212"/>
                </a:lnTo>
                <a:lnTo>
                  <a:pt x="166695" y="202212"/>
                </a:lnTo>
                <a:lnTo>
                  <a:pt x="168117" y="200506"/>
                </a:lnTo>
                <a:lnTo>
                  <a:pt x="96438" y="200506"/>
                </a:lnTo>
                <a:lnTo>
                  <a:pt x="84287" y="199361"/>
                </a:lnTo>
                <a:lnTo>
                  <a:pt x="52080" y="178472"/>
                </a:lnTo>
                <a:lnTo>
                  <a:pt x="36662" y="139151"/>
                </a:lnTo>
                <a:lnTo>
                  <a:pt x="34141" y="107781"/>
                </a:lnTo>
                <a:lnTo>
                  <a:pt x="35771" y="94096"/>
                </a:lnTo>
                <a:lnTo>
                  <a:pt x="51247" y="56526"/>
                </a:lnTo>
                <a:lnTo>
                  <a:pt x="86749" y="34475"/>
                </a:lnTo>
                <a:lnTo>
                  <a:pt x="103956" y="32860"/>
                </a:lnTo>
                <a:lnTo>
                  <a:pt x="168103" y="32860"/>
                </a:lnTo>
                <a:lnTo>
                  <a:pt x="166461" y="31159"/>
                </a:lnTo>
                <a:lnTo>
                  <a:pt x="37734" y="31159"/>
                </a:lnTo>
                <a:lnTo>
                  <a:pt x="37291" y="15005"/>
                </a:lnTo>
                <a:lnTo>
                  <a:pt x="30648" y="3913"/>
                </a:lnTo>
                <a:lnTo>
                  <a:pt x="16171" y="0"/>
                </a:lnTo>
                <a:close/>
              </a:path>
              <a:path w="196850" h="323214">
                <a:moveTo>
                  <a:pt x="166695" y="202212"/>
                </a:moveTo>
                <a:lnTo>
                  <a:pt x="37734" y="202212"/>
                </a:lnTo>
                <a:lnTo>
                  <a:pt x="42230" y="206959"/>
                </a:lnTo>
                <a:lnTo>
                  <a:pt x="86195" y="231576"/>
                </a:lnTo>
                <a:lnTo>
                  <a:pt x="102872" y="233031"/>
                </a:lnTo>
                <a:lnTo>
                  <a:pt x="117243" y="231439"/>
                </a:lnTo>
                <a:lnTo>
                  <a:pt x="153704" y="214910"/>
                </a:lnTo>
                <a:lnTo>
                  <a:pt x="166695" y="202212"/>
                </a:lnTo>
                <a:close/>
              </a:path>
              <a:path w="196850" h="323214">
                <a:moveTo>
                  <a:pt x="168103" y="32860"/>
                </a:moveTo>
                <a:lnTo>
                  <a:pt x="103956" y="32860"/>
                </a:lnTo>
                <a:lnTo>
                  <a:pt x="117966" y="36315"/>
                </a:lnTo>
                <a:lnTo>
                  <a:pt x="129668" y="42857"/>
                </a:lnTo>
                <a:lnTo>
                  <a:pt x="152275" y="76191"/>
                </a:lnTo>
                <a:lnTo>
                  <a:pt x="158969" y="119995"/>
                </a:lnTo>
                <a:lnTo>
                  <a:pt x="157845" y="134300"/>
                </a:lnTo>
                <a:lnTo>
                  <a:pt x="144177" y="174416"/>
                </a:lnTo>
                <a:lnTo>
                  <a:pt x="111976" y="198596"/>
                </a:lnTo>
                <a:lnTo>
                  <a:pt x="96438" y="200506"/>
                </a:lnTo>
                <a:lnTo>
                  <a:pt x="168117" y="200506"/>
                </a:lnTo>
                <a:lnTo>
                  <a:pt x="190437" y="157547"/>
                </a:lnTo>
                <a:lnTo>
                  <a:pt x="196686" y="112107"/>
                </a:lnTo>
                <a:lnTo>
                  <a:pt x="195565" y="97556"/>
                </a:lnTo>
                <a:lnTo>
                  <a:pt x="183849" y="56899"/>
                </a:lnTo>
                <a:lnTo>
                  <a:pt x="169175" y="33971"/>
                </a:lnTo>
                <a:lnTo>
                  <a:pt x="168103" y="32860"/>
                </a:lnTo>
                <a:close/>
              </a:path>
              <a:path w="196850" h="323214">
                <a:moveTo>
                  <a:pt x="93070" y="25"/>
                </a:moveTo>
                <a:lnTo>
                  <a:pt x="54408" y="12372"/>
                </a:lnTo>
                <a:lnTo>
                  <a:pt x="38557" y="31159"/>
                </a:lnTo>
                <a:lnTo>
                  <a:pt x="166461" y="31159"/>
                </a:lnTo>
                <a:lnTo>
                  <a:pt x="123707" y="4190"/>
                </a:lnTo>
                <a:lnTo>
                  <a:pt x="93070" y="25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71758" y="5437910"/>
            <a:ext cx="180975" cy="233045"/>
          </a:xfrm>
          <a:custGeom>
            <a:avLst/>
            <a:gdLst/>
            <a:ahLst/>
            <a:cxnLst/>
            <a:rect l="l" t="t" r="r" b="b"/>
            <a:pathLst>
              <a:path w="180975" h="233045">
                <a:moveTo>
                  <a:pt x="16184" y="0"/>
                </a:moveTo>
                <a:lnTo>
                  <a:pt x="4346" y="6139"/>
                </a:lnTo>
                <a:lnTo>
                  <a:pt x="0" y="20001"/>
                </a:lnTo>
                <a:lnTo>
                  <a:pt x="441" y="217943"/>
                </a:lnTo>
                <a:lnTo>
                  <a:pt x="7083" y="229038"/>
                </a:lnTo>
                <a:lnTo>
                  <a:pt x="21555" y="232940"/>
                </a:lnTo>
                <a:lnTo>
                  <a:pt x="33398" y="226813"/>
                </a:lnTo>
                <a:lnTo>
                  <a:pt x="37734" y="212939"/>
                </a:lnTo>
                <a:lnTo>
                  <a:pt x="37734" y="125888"/>
                </a:lnTo>
                <a:lnTo>
                  <a:pt x="180735" y="125888"/>
                </a:lnTo>
                <a:lnTo>
                  <a:pt x="180663" y="93305"/>
                </a:lnTo>
                <a:lnTo>
                  <a:pt x="37734" y="93305"/>
                </a:lnTo>
                <a:lnTo>
                  <a:pt x="37292" y="15006"/>
                </a:lnTo>
                <a:lnTo>
                  <a:pt x="30666" y="3913"/>
                </a:lnTo>
                <a:lnTo>
                  <a:pt x="16184" y="0"/>
                </a:lnTo>
                <a:close/>
              </a:path>
              <a:path w="180975" h="233045">
                <a:moveTo>
                  <a:pt x="180735" y="125888"/>
                </a:moveTo>
                <a:lnTo>
                  <a:pt x="143195" y="125888"/>
                </a:lnTo>
                <a:lnTo>
                  <a:pt x="143635" y="217943"/>
                </a:lnTo>
                <a:lnTo>
                  <a:pt x="150265" y="229038"/>
                </a:lnTo>
                <a:lnTo>
                  <a:pt x="164750" y="232940"/>
                </a:lnTo>
                <a:lnTo>
                  <a:pt x="176593" y="226813"/>
                </a:lnTo>
                <a:lnTo>
                  <a:pt x="180929" y="212939"/>
                </a:lnTo>
                <a:lnTo>
                  <a:pt x="180735" y="125888"/>
                </a:lnTo>
                <a:close/>
              </a:path>
              <a:path w="180975" h="233045">
                <a:moveTo>
                  <a:pt x="159373" y="0"/>
                </a:moveTo>
                <a:lnTo>
                  <a:pt x="147530" y="6139"/>
                </a:lnTo>
                <a:lnTo>
                  <a:pt x="143195" y="20001"/>
                </a:lnTo>
                <a:lnTo>
                  <a:pt x="143195" y="93305"/>
                </a:lnTo>
                <a:lnTo>
                  <a:pt x="180663" y="93305"/>
                </a:lnTo>
                <a:lnTo>
                  <a:pt x="180489" y="15006"/>
                </a:lnTo>
                <a:lnTo>
                  <a:pt x="173858" y="3911"/>
                </a:lnTo>
                <a:lnTo>
                  <a:pt x="159373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99482" y="5438108"/>
            <a:ext cx="200660" cy="233045"/>
          </a:xfrm>
          <a:custGeom>
            <a:avLst/>
            <a:gdLst/>
            <a:ahLst/>
            <a:cxnLst/>
            <a:rect l="l" t="t" r="r" b="b"/>
            <a:pathLst>
              <a:path w="200659" h="233045">
                <a:moveTo>
                  <a:pt x="93718" y="0"/>
                </a:moveTo>
                <a:lnTo>
                  <a:pt x="54297" y="12013"/>
                </a:lnTo>
                <a:lnTo>
                  <a:pt x="24811" y="38662"/>
                </a:lnTo>
                <a:lnTo>
                  <a:pt x="6348" y="76511"/>
                </a:lnTo>
                <a:lnTo>
                  <a:pt x="0" y="122123"/>
                </a:lnTo>
                <a:lnTo>
                  <a:pt x="1130" y="136522"/>
                </a:lnTo>
                <a:lnTo>
                  <a:pt x="12366" y="176692"/>
                </a:lnTo>
                <a:lnTo>
                  <a:pt x="36071" y="208894"/>
                </a:lnTo>
                <a:lnTo>
                  <a:pt x="73151" y="228718"/>
                </a:lnTo>
                <a:lnTo>
                  <a:pt x="105748" y="232881"/>
                </a:lnTo>
                <a:lnTo>
                  <a:pt x="122311" y="231474"/>
                </a:lnTo>
                <a:lnTo>
                  <a:pt x="167351" y="216179"/>
                </a:lnTo>
                <a:lnTo>
                  <a:pt x="188979" y="199719"/>
                </a:lnTo>
                <a:lnTo>
                  <a:pt x="94992" y="199719"/>
                </a:lnTo>
                <a:lnTo>
                  <a:pt x="80371" y="196403"/>
                </a:lnTo>
                <a:lnTo>
                  <a:pt x="48765" y="171622"/>
                </a:lnTo>
                <a:lnTo>
                  <a:pt x="37634" y="130841"/>
                </a:lnTo>
                <a:lnTo>
                  <a:pt x="186851" y="130239"/>
                </a:lnTo>
                <a:lnTo>
                  <a:pt x="197605" y="123473"/>
                </a:lnTo>
                <a:lnTo>
                  <a:pt x="200532" y="108630"/>
                </a:lnTo>
                <a:lnTo>
                  <a:pt x="200104" y="102556"/>
                </a:lnTo>
                <a:lnTo>
                  <a:pt x="162815" y="102556"/>
                </a:lnTo>
                <a:lnTo>
                  <a:pt x="38729" y="90543"/>
                </a:lnTo>
                <a:lnTo>
                  <a:pt x="53231" y="54540"/>
                </a:lnTo>
                <a:lnTo>
                  <a:pt x="89409" y="33815"/>
                </a:lnTo>
                <a:lnTo>
                  <a:pt x="107401" y="32525"/>
                </a:lnTo>
                <a:lnTo>
                  <a:pt x="171667" y="32525"/>
                </a:lnTo>
                <a:lnTo>
                  <a:pt x="163365" y="24250"/>
                </a:lnTo>
                <a:lnTo>
                  <a:pt x="152286" y="15967"/>
                </a:lnTo>
                <a:lnTo>
                  <a:pt x="139778" y="9208"/>
                </a:lnTo>
                <a:lnTo>
                  <a:pt x="125845" y="4164"/>
                </a:lnTo>
                <a:lnTo>
                  <a:pt x="110490" y="1030"/>
                </a:lnTo>
                <a:lnTo>
                  <a:pt x="93718" y="0"/>
                </a:lnTo>
                <a:close/>
              </a:path>
              <a:path w="200659" h="233045">
                <a:moveTo>
                  <a:pt x="188967" y="169429"/>
                </a:moveTo>
                <a:lnTo>
                  <a:pt x="180406" y="169574"/>
                </a:lnTo>
                <a:lnTo>
                  <a:pt x="174436" y="171994"/>
                </a:lnTo>
                <a:lnTo>
                  <a:pt x="167639" y="176649"/>
                </a:lnTo>
                <a:lnTo>
                  <a:pt x="159266" y="182576"/>
                </a:lnTo>
                <a:lnTo>
                  <a:pt x="148565" y="188811"/>
                </a:lnTo>
                <a:lnTo>
                  <a:pt x="134786" y="194389"/>
                </a:lnTo>
                <a:lnTo>
                  <a:pt x="117179" y="198347"/>
                </a:lnTo>
                <a:lnTo>
                  <a:pt x="94992" y="199719"/>
                </a:lnTo>
                <a:lnTo>
                  <a:pt x="188979" y="199719"/>
                </a:lnTo>
                <a:lnTo>
                  <a:pt x="193739" y="193394"/>
                </a:lnTo>
                <a:lnTo>
                  <a:pt x="195794" y="186162"/>
                </a:lnTo>
                <a:lnTo>
                  <a:pt x="195794" y="175433"/>
                </a:lnTo>
                <a:lnTo>
                  <a:pt x="188967" y="169429"/>
                </a:lnTo>
                <a:close/>
              </a:path>
              <a:path w="200659" h="233045">
                <a:moveTo>
                  <a:pt x="171667" y="32525"/>
                </a:moveTo>
                <a:lnTo>
                  <a:pt x="107401" y="32525"/>
                </a:lnTo>
                <a:lnTo>
                  <a:pt x="122458" y="35899"/>
                </a:lnTo>
                <a:lnTo>
                  <a:pt x="135036" y="42519"/>
                </a:lnTo>
                <a:lnTo>
                  <a:pt x="158489" y="75640"/>
                </a:lnTo>
                <a:lnTo>
                  <a:pt x="162815" y="102556"/>
                </a:lnTo>
                <a:lnTo>
                  <a:pt x="200104" y="102556"/>
                </a:lnTo>
                <a:lnTo>
                  <a:pt x="187980" y="56302"/>
                </a:lnTo>
                <a:lnTo>
                  <a:pt x="173009" y="33862"/>
                </a:lnTo>
                <a:lnTo>
                  <a:pt x="171667" y="32525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15851" y="5440355"/>
            <a:ext cx="111760" cy="230504"/>
          </a:xfrm>
          <a:custGeom>
            <a:avLst/>
            <a:gdLst/>
            <a:ahLst/>
            <a:cxnLst/>
            <a:rect l="l" t="t" r="r" b="b"/>
            <a:pathLst>
              <a:path w="111759" h="230504">
                <a:moveTo>
                  <a:pt x="111465" y="32583"/>
                </a:moveTo>
                <a:lnTo>
                  <a:pt x="73761" y="32583"/>
                </a:lnTo>
                <a:lnTo>
                  <a:pt x="74197" y="215476"/>
                </a:lnTo>
                <a:lnTo>
                  <a:pt x="80818" y="226587"/>
                </a:lnTo>
                <a:lnTo>
                  <a:pt x="95288" y="230498"/>
                </a:lnTo>
                <a:lnTo>
                  <a:pt x="107126" y="224376"/>
                </a:lnTo>
                <a:lnTo>
                  <a:pt x="111465" y="210494"/>
                </a:lnTo>
                <a:lnTo>
                  <a:pt x="111465" y="32583"/>
                </a:lnTo>
                <a:close/>
              </a:path>
              <a:path w="111759" h="230504">
                <a:moveTo>
                  <a:pt x="178795" y="0"/>
                </a:moveTo>
                <a:lnTo>
                  <a:pt x="6431" y="0"/>
                </a:lnTo>
                <a:lnTo>
                  <a:pt x="0" y="5974"/>
                </a:lnTo>
                <a:lnTo>
                  <a:pt x="0" y="26578"/>
                </a:lnTo>
                <a:lnTo>
                  <a:pt x="6431" y="32583"/>
                </a:lnTo>
                <a:lnTo>
                  <a:pt x="178795" y="32583"/>
                </a:lnTo>
                <a:lnTo>
                  <a:pt x="185226" y="26578"/>
                </a:lnTo>
                <a:lnTo>
                  <a:pt x="185226" y="5974"/>
                </a:lnTo>
                <a:lnTo>
                  <a:pt x="178795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49265" y="5973965"/>
            <a:ext cx="3322320" cy="2036445"/>
          </a:xfrm>
          <a:custGeom>
            <a:avLst/>
            <a:gdLst/>
            <a:ahLst/>
            <a:cxnLst/>
            <a:rect l="l" t="t" r="r" b="b"/>
            <a:pathLst>
              <a:path w="3322319" h="2036445">
                <a:moveTo>
                  <a:pt x="0" y="2036182"/>
                </a:moveTo>
                <a:lnTo>
                  <a:pt x="3322167" y="2036182"/>
                </a:lnTo>
                <a:lnTo>
                  <a:pt x="3322167" y="0"/>
                </a:lnTo>
                <a:lnTo>
                  <a:pt x="0" y="0"/>
                </a:lnTo>
                <a:lnTo>
                  <a:pt x="0" y="2036182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9265" y="5973965"/>
            <a:ext cx="3322320" cy="2036445"/>
          </a:xfrm>
          <a:custGeom>
            <a:avLst/>
            <a:gdLst/>
            <a:ahLst/>
            <a:cxnLst/>
            <a:rect l="l" t="t" r="r" b="b"/>
            <a:pathLst>
              <a:path w="3322319" h="2036445">
                <a:moveTo>
                  <a:pt x="0" y="2036182"/>
                </a:moveTo>
                <a:lnTo>
                  <a:pt x="3322167" y="2036182"/>
                </a:lnTo>
                <a:lnTo>
                  <a:pt x="3322167" y="0"/>
                </a:lnTo>
                <a:lnTo>
                  <a:pt x="0" y="0"/>
                </a:lnTo>
                <a:lnTo>
                  <a:pt x="0" y="2036182"/>
                </a:lnTo>
                <a:close/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06259" y="8010135"/>
            <a:ext cx="4715510" cy="750570"/>
          </a:xfrm>
          <a:custGeom>
            <a:avLst/>
            <a:gdLst/>
            <a:ahLst/>
            <a:cxnLst/>
            <a:rect l="l" t="t" r="r" b="b"/>
            <a:pathLst>
              <a:path w="4715509" h="750570">
                <a:moveTo>
                  <a:pt x="3965173" y="0"/>
                </a:moveTo>
                <a:lnTo>
                  <a:pt x="643006" y="0"/>
                </a:lnTo>
                <a:lnTo>
                  <a:pt x="0" y="750164"/>
                </a:lnTo>
                <a:lnTo>
                  <a:pt x="4715347" y="750164"/>
                </a:lnTo>
                <a:lnTo>
                  <a:pt x="3965173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06259" y="8010135"/>
            <a:ext cx="4715510" cy="750570"/>
          </a:xfrm>
          <a:custGeom>
            <a:avLst/>
            <a:gdLst/>
            <a:ahLst/>
            <a:cxnLst/>
            <a:rect l="l" t="t" r="r" b="b"/>
            <a:pathLst>
              <a:path w="4715509" h="750570">
                <a:moveTo>
                  <a:pt x="643006" y="0"/>
                </a:moveTo>
                <a:lnTo>
                  <a:pt x="0" y="750164"/>
                </a:lnTo>
                <a:lnTo>
                  <a:pt x="4715347" y="750164"/>
                </a:lnTo>
                <a:lnTo>
                  <a:pt x="3965173" y="0"/>
                </a:lnTo>
                <a:lnTo>
                  <a:pt x="643006" y="0"/>
                </a:lnTo>
                <a:close/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06259" y="8760311"/>
            <a:ext cx="4715510" cy="214629"/>
          </a:xfrm>
          <a:custGeom>
            <a:avLst/>
            <a:gdLst/>
            <a:ahLst/>
            <a:cxnLst/>
            <a:rect l="l" t="t" r="r" b="b"/>
            <a:pathLst>
              <a:path w="4715509" h="214629">
                <a:moveTo>
                  <a:pt x="0" y="214336"/>
                </a:moveTo>
                <a:lnTo>
                  <a:pt x="4715377" y="214336"/>
                </a:lnTo>
                <a:lnTo>
                  <a:pt x="4715377" y="0"/>
                </a:lnTo>
                <a:lnTo>
                  <a:pt x="0" y="0"/>
                </a:lnTo>
                <a:lnTo>
                  <a:pt x="0" y="214336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06259" y="8760311"/>
            <a:ext cx="4715510" cy="214629"/>
          </a:xfrm>
          <a:custGeom>
            <a:avLst/>
            <a:gdLst/>
            <a:ahLst/>
            <a:cxnLst/>
            <a:rect l="l" t="t" r="r" b="b"/>
            <a:pathLst>
              <a:path w="4715509" h="214629">
                <a:moveTo>
                  <a:pt x="0" y="214336"/>
                </a:moveTo>
                <a:lnTo>
                  <a:pt x="4715377" y="214336"/>
                </a:lnTo>
                <a:lnTo>
                  <a:pt x="4715377" y="0"/>
                </a:lnTo>
                <a:lnTo>
                  <a:pt x="0" y="0"/>
                </a:lnTo>
                <a:lnTo>
                  <a:pt x="0" y="214336"/>
                </a:lnTo>
                <a:close/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56402" y="6081133"/>
            <a:ext cx="3108325" cy="1715135"/>
          </a:xfrm>
          <a:custGeom>
            <a:avLst/>
            <a:gdLst/>
            <a:ahLst/>
            <a:cxnLst/>
            <a:rect l="l" t="t" r="r" b="b"/>
            <a:pathLst>
              <a:path w="3108325" h="1715134">
                <a:moveTo>
                  <a:pt x="0" y="1714679"/>
                </a:moveTo>
                <a:lnTo>
                  <a:pt x="3107862" y="1714679"/>
                </a:lnTo>
                <a:lnTo>
                  <a:pt x="3107862" y="0"/>
                </a:lnTo>
                <a:lnTo>
                  <a:pt x="0" y="0"/>
                </a:lnTo>
                <a:lnTo>
                  <a:pt x="0" y="1714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56402" y="6081133"/>
            <a:ext cx="3108325" cy="1715135"/>
          </a:xfrm>
          <a:custGeom>
            <a:avLst/>
            <a:gdLst/>
            <a:ahLst/>
            <a:cxnLst/>
            <a:rect l="l" t="t" r="r" b="b"/>
            <a:pathLst>
              <a:path w="3108325" h="1715134">
                <a:moveTo>
                  <a:pt x="0" y="1714679"/>
                </a:moveTo>
                <a:lnTo>
                  <a:pt x="3107862" y="1714679"/>
                </a:lnTo>
                <a:lnTo>
                  <a:pt x="3107862" y="0"/>
                </a:lnTo>
                <a:lnTo>
                  <a:pt x="0" y="0"/>
                </a:lnTo>
                <a:lnTo>
                  <a:pt x="0" y="1714679"/>
                </a:lnTo>
                <a:close/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56402" y="8117303"/>
            <a:ext cx="2143760" cy="0"/>
          </a:xfrm>
          <a:custGeom>
            <a:avLst/>
            <a:gdLst/>
            <a:ahLst/>
            <a:cxnLst/>
            <a:rect l="l" t="t" r="r" b="b"/>
            <a:pathLst>
              <a:path w="2143759">
                <a:moveTo>
                  <a:pt x="0" y="0"/>
                </a:moveTo>
                <a:lnTo>
                  <a:pt x="2143353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49265" y="822447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04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70737" y="822447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92241" y="822447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6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13744" y="822447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6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35277" y="822447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56780" y="822447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04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714091" y="8117303"/>
            <a:ext cx="750570" cy="0"/>
          </a:xfrm>
          <a:custGeom>
            <a:avLst/>
            <a:gdLst/>
            <a:ahLst/>
            <a:cxnLst/>
            <a:rect l="l" t="t" r="r" b="b"/>
            <a:pathLst>
              <a:path w="750569">
                <a:moveTo>
                  <a:pt x="0" y="0"/>
                </a:moveTo>
                <a:lnTo>
                  <a:pt x="750173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42762" y="833162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30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71433" y="843880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30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49930" y="843880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30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928427" y="843880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30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035595" y="822447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30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78253" y="8224471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03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42097" y="833162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04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63570" y="833162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85073" y="833162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106607" y="833162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04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28110" y="833162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49613" y="833162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071085" y="833162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92588" y="833162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34930" y="8438809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472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63570" y="843880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35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85073" y="8438809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707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963948" y="843880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04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285420" y="8438809"/>
            <a:ext cx="429259" cy="0"/>
          </a:xfrm>
          <a:custGeom>
            <a:avLst/>
            <a:gdLst/>
            <a:ahLst/>
            <a:cxnLst/>
            <a:rect l="l" t="t" r="r" b="b"/>
            <a:pathLst>
              <a:path w="429259">
                <a:moveTo>
                  <a:pt x="0" y="0"/>
                </a:moveTo>
                <a:lnTo>
                  <a:pt x="428670" y="0"/>
                </a:lnTo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28110" y="8545977"/>
            <a:ext cx="1071880" cy="107314"/>
          </a:xfrm>
          <a:custGeom>
            <a:avLst/>
            <a:gdLst/>
            <a:ahLst/>
            <a:cxnLst/>
            <a:rect l="l" t="t" r="r" b="b"/>
            <a:pathLst>
              <a:path w="1071879" h="107315">
                <a:moveTo>
                  <a:pt x="964478" y="0"/>
                </a:moveTo>
                <a:lnTo>
                  <a:pt x="107167" y="0"/>
                </a:lnTo>
                <a:lnTo>
                  <a:pt x="0" y="107155"/>
                </a:lnTo>
                <a:lnTo>
                  <a:pt x="1071646" y="107155"/>
                </a:lnTo>
                <a:lnTo>
                  <a:pt x="964478" y="0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28110" y="8545977"/>
            <a:ext cx="1071880" cy="107314"/>
          </a:xfrm>
          <a:custGeom>
            <a:avLst/>
            <a:gdLst/>
            <a:ahLst/>
            <a:cxnLst/>
            <a:rect l="l" t="t" r="r" b="b"/>
            <a:pathLst>
              <a:path w="1071879" h="107315">
                <a:moveTo>
                  <a:pt x="107167" y="0"/>
                </a:moveTo>
                <a:lnTo>
                  <a:pt x="0" y="107155"/>
                </a:lnTo>
                <a:lnTo>
                  <a:pt x="1071646" y="107155"/>
                </a:lnTo>
                <a:lnTo>
                  <a:pt x="964478" y="0"/>
                </a:lnTo>
                <a:lnTo>
                  <a:pt x="107167" y="0"/>
                </a:lnTo>
                <a:close/>
              </a:path>
            </a:pathLst>
          </a:custGeom>
          <a:ln w="25399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580748" y="6800987"/>
            <a:ext cx="147955" cy="219710"/>
          </a:xfrm>
          <a:custGeom>
            <a:avLst/>
            <a:gdLst/>
            <a:ahLst/>
            <a:cxnLst/>
            <a:rect l="l" t="t" r="r" b="b"/>
            <a:pathLst>
              <a:path w="147954" h="219709">
                <a:moveTo>
                  <a:pt x="13103" y="166561"/>
                </a:moveTo>
                <a:lnTo>
                  <a:pt x="3376" y="174843"/>
                </a:lnTo>
                <a:lnTo>
                  <a:pt x="0" y="189820"/>
                </a:lnTo>
                <a:lnTo>
                  <a:pt x="4019" y="199506"/>
                </a:lnTo>
                <a:lnTo>
                  <a:pt x="38388" y="216088"/>
                </a:lnTo>
                <a:lnTo>
                  <a:pt x="85515" y="219322"/>
                </a:lnTo>
                <a:lnTo>
                  <a:pt x="98410" y="216387"/>
                </a:lnTo>
                <a:lnTo>
                  <a:pt x="130405" y="195224"/>
                </a:lnTo>
                <a:lnTo>
                  <a:pt x="141066" y="176631"/>
                </a:lnTo>
                <a:lnTo>
                  <a:pt x="62607" y="176631"/>
                </a:lnTo>
                <a:lnTo>
                  <a:pt x="50485" y="173956"/>
                </a:lnTo>
                <a:lnTo>
                  <a:pt x="38469" y="170380"/>
                </a:lnTo>
                <a:lnTo>
                  <a:pt x="26146" y="167412"/>
                </a:lnTo>
                <a:lnTo>
                  <a:pt x="13103" y="166561"/>
                </a:lnTo>
                <a:close/>
              </a:path>
              <a:path w="147954" h="219709">
                <a:moveTo>
                  <a:pt x="73906" y="0"/>
                </a:moveTo>
                <a:lnTo>
                  <a:pt x="33430" y="10868"/>
                </a:lnTo>
                <a:lnTo>
                  <a:pt x="6600" y="40964"/>
                </a:lnTo>
                <a:lnTo>
                  <a:pt x="725" y="70564"/>
                </a:lnTo>
                <a:lnTo>
                  <a:pt x="2899" y="84384"/>
                </a:lnTo>
                <a:lnTo>
                  <a:pt x="34721" y="117110"/>
                </a:lnTo>
                <a:lnTo>
                  <a:pt x="68093" y="129344"/>
                </a:lnTo>
                <a:lnTo>
                  <a:pt x="78213" y="133243"/>
                </a:lnTo>
                <a:lnTo>
                  <a:pt x="86950" y="137730"/>
                </a:lnTo>
                <a:lnTo>
                  <a:pt x="93778" y="143210"/>
                </a:lnTo>
                <a:lnTo>
                  <a:pt x="98167" y="150089"/>
                </a:lnTo>
                <a:lnTo>
                  <a:pt x="99592" y="158774"/>
                </a:lnTo>
                <a:lnTo>
                  <a:pt x="93545" y="168324"/>
                </a:lnTo>
                <a:lnTo>
                  <a:pt x="81455" y="174611"/>
                </a:lnTo>
                <a:lnTo>
                  <a:pt x="62607" y="176631"/>
                </a:lnTo>
                <a:lnTo>
                  <a:pt x="141066" y="176631"/>
                </a:lnTo>
                <a:lnTo>
                  <a:pt x="143613" y="170557"/>
                </a:lnTo>
                <a:lnTo>
                  <a:pt x="147018" y="154978"/>
                </a:lnTo>
                <a:lnTo>
                  <a:pt x="147949" y="137200"/>
                </a:lnTo>
                <a:lnTo>
                  <a:pt x="143660" y="123406"/>
                </a:lnTo>
                <a:lnTo>
                  <a:pt x="106034" y="91752"/>
                </a:lnTo>
                <a:lnTo>
                  <a:pt x="72279" y="80884"/>
                </a:lnTo>
                <a:lnTo>
                  <a:pt x="63013" y="77461"/>
                </a:lnTo>
                <a:lnTo>
                  <a:pt x="55690" y="73433"/>
                </a:lnTo>
                <a:lnTo>
                  <a:pt x="50879" y="68379"/>
                </a:lnTo>
                <a:lnTo>
                  <a:pt x="49150" y="61876"/>
                </a:lnTo>
                <a:lnTo>
                  <a:pt x="53235" y="51641"/>
                </a:lnTo>
                <a:lnTo>
                  <a:pt x="64411" y="45479"/>
                </a:lnTo>
                <a:lnTo>
                  <a:pt x="82284" y="43795"/>
                </a:lnTo>
                <a:lnTo>
                  <a:pt x="129095" y="43795"/>
                </a:lnTo>
                <a:lnTo>
                  <a:pt x="129573" y="43447"/>
                </a:lnTo>
                <a:lnTo>
                  <a:pt x="133538" y="29925"/>
                </a:lnTo>
                <a:lnTo>
                  <a:pt x="133252" y="26617"/>
                </a:lnTo>
                <a:lnTo>
                  <a:pt x="127275" y="15809"/>
                </a:lnTo>
                <a:lnTo>
                  <a:pt x="115618" y="8202"/>
                </a:lnTo>
                <a:lnTo>
                  <a:pt x="101014" y="3337"/>
                </a:lnTo>
                <a:lnTo>
                  <a:pt x="86199" y="756"/>
                </a:lnTo>
                <a:lnTo>
                  <a:pt x="73906" y="0"/>
                </a:lnTo>
                <a:close/>
              </a:path>
              <a:path w="147954" h="219709">
                <a:moveTo>
                  <a:pt x="129095" y="43795"/>
                </a:moveTo>
                <a:lnTo>
                  <a:pt x="82284" y="43795"/>
                </a:lnTo>
                <a:lnTo>
                  <a:pt x="94226" y="46818"/>
                </a:lnTo>
                <a:lnTo>
                  <a:pt x="105672" y="50129"/>
                </a:lnTo>
                <a:lnTo>
                  <a:pt x="118678" y="51384"/>
                </a:lnTo>
                <a:lnTo>
                  <a:pt x="129095" y="43795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753209" y="6854848"/>
            <a:ext cx="230504" cy="163830"/>
          </a:xfrm>
          <a:custGeom>
            <a:avLst/>
            <a:gdLst/>
            <a:ahLst/>
            <a:cxnLst/>
            <a:rect l="l" t="t" r="r" b="b"/>
            <a:pathLst>
              <a:path w="230504" h="163829">
                <a:moveTo>
                  <a:pt x="14091" y="3032"/>
                </a:moveTo>
                <a:lnTo>
                  <a:pt x="3849" y="11272"/>
                </a:lnTo>
                <a:lnTo>
                  <a:pt x="0" y="25748"/>
                </a:lnTo>
                <a:lnTo>
                  <a:pt x="2" y="140973"/>
                </a:lnTo>
                <a:lnTo>
                  <a:pt x="3157" y="153349"/>
                </a:lnTo>
                <a:lnTo>
                  <a:pt x="12661" y="161243"/>
                </a:lnTo>
                <a:lnTo>
                  <a:pt x="28977" y="163348"/>
                </a:lnTo>
                <a:lnTo>
                  <a:pt x="39235" y="155117"/>
                </a:lnTo>
                <a:lnTo>
                  <a:pt x="43098" y="140657"/>
                </a:lnTo>
                <a:lnTo>
                  <a:pt x="43132" y="63572"/>
                </a:lnTo>
                <a:lnTo>
                  <a:pt x="46235" y="49160"/>
                </a:lnTo>
                <a:lnTo>
                  <a:pt x="54793" y="39476"/>
                </a:lnTo>
                <a:lnTo>
                  <a:pt x="69398" y="35941"/>
                </a:lnTo>
                <a:lnTo>
                  <a:pt x="226950" y="35941"/>
                </a:lnTo>
                <a:lnTo>
                  <a:pt x="226532" y="34130"/>
                </a:lnTo>
                <a:lnTo>
                  <a:pt x="220214" y="22007"/>
                </a:lnTo>
                <a:lnTo>
                  <a:pt x="216995" y="18596"/>
                </a:lnTo>
                <a:lnTo>
                  <a:pt x="123224" y="18596"/>
                </a:lnTo>
                <a:lnTo>
                  <a:pt x="115866" y="12033"/>
                </a:lnTo>
                <a:lnTo>
                  <a:pt x="39504" y="12033"/>
                </a:lnTo>
                <a:lnTo>
                  <a:pt x="31023" y="4731"/>
                </a:lnTo>
                <a:lnTo>
                  <a:pt x="14091" y="3032"/>
                </a:lnTo>
                <a:close/>
              </a:path>
              <a:path w="230504" h="163829">
                <a:moveTo>
                  <a:pt x="163063" y="35941"/>
                </a:moveTo>
                <a:lnTo>
                  <a:pt x="69398" y="35941"/>
                </a:lnTo>
                <a:lnTo>
                  <a:pt x="82380" y="40031"/>
                </a:lnTo>
                <a:lnTo>
                  <a:pt x="90719" y="50393"/>
                </a:lnTo>
                <a:lnTo>
                  <a:pt x="93665" y="65524"/>
                </a:lnTo>
                <a:lnTo>
                  <a:pt x="93667" y="140973"/>
                </a:lnTo>
                <a:lnTo>
                  <a:pt x="96822" y="153349"/>
                </a:lnTo>
                <a:lnTo>
                  <a:pt x="106326" y="161243"/>
                </a:lnTo>
                <a:lnTo>
                  <a:pt x="122642" y="163348"/>
                </a:lnTo>
                <a:lnTo>
                  <a:pt x="132900" y="155117"/>
                </a:lnTo>
                <a:lnTo>
                  <a:pt x="136763" y="140657"/>
                </a:lnTo>
                <a:lnTo>
                  <a:pt x="136804" y="63572"/>
                </a:lnTo>
                <a:lnTo>
                  <a:pt x="140345" y="49160"/>
                </a:lnTo>
                <a:lnTo>
                  <a:pt x="149257" y="39476"/>
                </a:lnTo>
                <a:lnTo>
                  <a:pt x="163063" y="35941"/>
                </a:lnTo>
                <a:close/>
              </a:path>
              <a:path w="230504" h="163829">
                <a:moveTo>
                  <a:pt x="226950" y="35941"/>
                </a:moveTo>
                <a:lnTo>
                  <a:pt x="163063" y="35941"/>
                </a:lnTo>
                <a:lnTo>
                  <a:pt x="176046" y="40031"/>
                </a:lnTo>
                <a:lnTo>
                  <a:pt x="184384" y="50393"/>
                </a:lnTo>
                <a:lnTo>
                  <a:pt x="187330" y="65524"/>
                </a:lnTo>
                <a:lnTo>
                  <a:pt x="187331" y="140973"/>
                </a:lnTo>
                <a:lnTo>
                  <a:pt x="190493" y="153349"/>
                </a:lnTo>
                <a:lnTo>
                  <a:pt x="200007" y="161242"/>
                </a:lnTo>
                <a:lnTo>
                  <a:pt x="216308" y="163343"/>
                </a:lnTo>
                <a:lnTo>
                  <a:pt x="226568" y="155109"/>
                </a:lnTo>
                <a:lnTo>
                  <a:pt x="230428" y="140657"/>
                </a:lnTo>
                <a:lnTo>
                  <a:pt x="229913" y="48778"/>
                </a:lnTo>
                <a:lnTo>
                  <a:pt x="226950" y="35941"/>
                </a:lnTo>
                <a:close/>
              </a:path>
              <a:path w="230504" h="163829">
                <a:moveTo>
                  <a:pt x="170694" y="0"/>
                </a:moveTo>
                <a:lnTo>
                  <a:pt x="159164" y="1569"/>
                </a:lnTo>
                <a:lnTo>
                  <a:pt x="146919" y="5525"/>
                </a:lnTo>
                <a:lnTo>
                  <a:pt x="134695" y="11367"/>
                </a:lnTo>
                <a:lnTo>
                  <a:pt x="123224" y="18596"/>
                </a:lnTo>
                <a:lnTo>
                  <a:pt x="216995" y="18596"/>
                </a:lnTo>
                <a:lnTo>
                  <a:pt x="211215" y="12469"/>
                </a:lnTo>
                <a:lnTo>
                  <a:pt x="199791" y="5581"/>
                </a:lnTo>
                <a:lnTo>
                  <a:pt x="186199" y="1404"/>
                </a:lnTo>
                <a:lnTo>
                  <a:pt x="170694" y="0"/>
                </a:lnTo>
                <a:close/>
              </a:path>
              <a:path w="230504" h="163829">
                <a:moveTo>
                  <a:pt x="75498" y="291"/>
                </a:moveTo>
                <a:lnTo>
                  <a:pt x="62581" y="2873"/>
                </a:lnTo>
                <a:lnTo>
                  <a:pt x="50611" y="7168"/>
                </a:lnTo>
                <a:lnTo>
                  <a:pt x="39504" y="12033"/>
                </a:lnTo>
                <a:lnTo>
                  <a:pt x="115866" y="12033"/>
                </a:lnTo>
                <a:lnTo>
                  <a:pt x="114187" y="10536"/>
                </a:lnTo>
                <a:lnTo>
                  <a:pt x="103448" y="4752"/>
                </a:lnTo>
                <a:lnTo>
                  <a:pt x="90666" y="1314"/>
                </a:lnTo>
                <a:lnTo>
                  <a:pt x="75498" y="291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004445" y="6854947"/>
            <a:ext cx="153670" cy="166370"/>
          </a:xfrm>
          <a:custGeom>
            <a:avLst/>
            <a:gdLst/>
            <a:ahLst/>
            <a:cxnLst/>
            <a:rect l="l" t="t" r="r" b="b"/>
            <a:pathLst>
              <a:path w="153670" h="166370">
                <a:moveTo>
                  <a:pt x="73000" y="0"/>
                </a:moveTo>
                <a:lnTo>
                  <a:pt x="34803" y="13458"/>
                </a:lnTo>
                <a:lnTo>
                  <a:pt x="9244" y="45120"/>
                </a:lnTo>
                <a:lnTo>
                  <a:pt x="0" y="88798"/>
                </a:lnTo>
                <a:lnTo>
                  <a:pt x="1865" y="103265"/>
                </a:lnTo>
                <a:lnTo>
                  <a:pt x="19685" y="139554"/>
                </a:lnTo>
                <a:lnTo>
                  <a:pt x="54019" y="161621"/>
                </a:lnTo>
                <a:lnTo>
                  <a:pt x="84926" y="166180"/>
                </a:lnTo>
                <a:lnTo>
                  <a:pt x="100605" y="164193"/>
                </a:lnTo>
                <a:lnTo>
                  <a:pt x="140747" y="146459"/>
                </a:lnTo>
                <a:lnTo>
                  <a:pt x="150947" y="128799"/>
                </a:lnTo>
                <a:lnTo>
                  <a:pt x="150841" y="128577"/>
                </a:lnTo>
                <a:lnTo>
                  <a:pt x="84033" y="128577"/>
                </a:lnTo>
                <a:lnTo>
                  <a:pt x="69805" y="126603"/>
                </a:lnTo>
                <a:lnTo>
                  <a:pt x="57619" y="120850"/>
                </a:lnTo>
                <a:lnTo>
                  <a:pt x="48593" y="111180"/>
                </a:lnTo>
                <a:lnTo>
                  <a:pt x="43840" y="97459"/>
                </a:lnTo>
                <a:lnTo>
                  <a:pt x="145570" y="95456"/>
                </a:lnTo>
                <a:lnTo>
                  <a:pt x="152145" y="86338"/>
                </a:lnTo>
                <a:lnTo>
                  <a:pt x="153486" y="68716"/>
                </a:lnTo>
                <a:lnTo>
                  <a:pt x="111475" y="68716"/>
                </a:lnTo>
                <a:lnTo>
                  <a:pt x="44000" y="63035"/>
                </a:lnTo>
                <a:lnTo>
                  <a:pt x="48776" y="52295"/>
                </a:lnTo>
                <a:lnTo>
                  <a:pt x="57424" y="43875"/>
                </a:lnTo>
                <a:lnTo>
                  <a:pt x="70387" y="38629"/>
                </a:lnTo>
                <a:lnTo>
                  <a:pt x="88113" y="37412"/>
                </a:lnTo>
                <a:lnTo>
                  <a:pt x="141629" y="37412"/>
                </a:lnTo>
                <a:lnTo>
                  <a:pt x="137662" y="31339"/>
                </a:lnTo>
                <a:lnTo>
                  <a:pt x="128293" y="21138"/>
                </a:lnTo>
                <a:lnTo>
                  <a:pt x="117049" y="12487"/>
                </a:lnTo>
                <a:lnTo>
                  <a:pt x="104025" y="5803"/>
                </a:lnTo>
                <a:lnTo>
                  <a:pt x="89311" y="1502"/>
                </a:lnTo>
                <a:lnTo>
                  <a:pt x="73000" y="0"/>
                </a:lnTo>
                <a:close/>
              </a:path>
              <a:path w="153670" h="166370">
                <a:moveTo>
                  <a:pt x="132361" y="111246"/>
                </a:moveTo>
                <a:lnTo>
                  <a:pt x="123154" y="114343"/>
                </a:lnTo>
                <a:lnTo>
                  <a:pt x="112230" y="120258"/>
                </a:lnTo>
                <a:lnTo>
                  <a:pt x="99290" y="125999"/>
                </a:lnTo>
                <a:lnTo>
                  <a:pt x="84033" y="128577"/>
                </a:lnTo>
                <a:lnTo>
                  <a:pt x="150841" y="128577"/>
                </a:lnTo>
                <a:lnTo>
                  <a:pt x="145150" y="116657"/>
                </a:lnTo>
                <a:lnTo>
                  <a:pt x="132361" y="111246"/>
                </a:lnTo>
                <a:close/>
              </a:path>
              <a:path w="153670" h="166370">
                <a:moveTo>
                  <a:pt x="141629" y="37412"/>
                </a:moveTo>
                <a:lnTo>
                  <a:pt x="88113" y="37412"/>
                </a:lnTo>
                <a:lnTo>
                  <a:pt x="99708" y="44049"/>
                </a:lnTo>
                <a:lnTo>
                  <a:pt x="107554" y="54837"/>
                </a:lnTo>
                <a:lnTo>
                  <a:pt x="111475" y="68716"/>
                </a:lnTo>
                <a:lnTo>
                  <a:pt x="153486" y="68716"/>
                </a:lnTo>
                <a:lnTo>
                  <a:pt x="153610" y="67088"/>
                </a:lnTo>
                <a:lnTo>
                  <a:pt x="150413" y="54730"/>
                </a:lnTo>
                <a:lnTo>
                  <a:pt x="145066" y="42676"/>
                </a:lnTo>
                <a:lnTo>
                  <a:pt x="141629" y="37412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161780" y="6809996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42481" y="0"/>
                </a:moveTo>
                <a:lnTo>
                  <a:pt x="32239" y="8239"/>
                </a:lnTo>
                <a:lnTo>
                  <a:pt x="28389" y="22715"/>
                </a:lnTo>
                <a:lnTo>
                  <a:pt x="28389" y="48440"/>
                </a:lnTo>
                <a:lnTo>
                  <a:pt x="16000" y="48630"/>
                </a:lnTo>
                <a:lnTo>
                  <a:pt x="4478" y="55023"/>
                </a:lnTo>
                <a:lnTo>
                  <a:pt x="0" y="68932"/>
                </a:lnTo>
                <a:lnTo>
                  <a:pt x="5479" y="81554"/>
                </a:lnTo>
                <a:lnTo>
                  <a:pt x="18819" y="86143"/>
                </a:lnTo>
                <a:lnTo>
                  <a:pt x="28389" y="86143"/>
                </a:lnTo>
                <a:lnTo>
                  <a:pt x="28391" y="185831"/>
                </a:lnTo>
                <a:lnTo>
                  <a:pt x="31557" y="198209"/>
                </a:lnTo>
                <a:lnTo>
                  <a:pt x="41069" y="206096"/>
                </a:lnTo>
                <a:lnTo>
                  <a:pt x="57385" y="208193"/>
                </a:lnTo>
                <a:lnTo>
                  <a:pt x="67630" y="199953"/>
                </a:lnTo>
                <a:lnTo>
                  <a:pt x="71488" y="185478"/>
                </a:lnTo>
                <a:lnTo>
                  <a:pt x="71488" y="86143"/>
                </a:lnTo>
                <a:lnTo>
                  <a:pt x="89228" y="85645"/>
                </a:lnTo>
                <a:lnTo>
                  <a:pt x="99966" y="79366"/>
                </a:lnTo>
                <a:lnTo>
                  <a:pt x="104141" y="63738"/>
                </a:lnTo>
                <a:lnTo>
                  <a:pt x="97136" y="51927"/>
                </a:lnTo>
                <a:lnTo>
                  <a:pt x="83741" y="48440"/>
                </a:lnTo>
                <a:lnTo>
                  <a:pt x="71488" y="48440"/>
                </a:lnTo>
                <a:lnTo>
                  <a:pt x="71486" y="22351"/>
                </a:lnTo>
                <a:lnTo>
                  <a:pt x="68310" y="9979"/>
                </a:lnTo>
                <a:lnTo>
                  <a:pt x="58788" y="2095"/>
                </a:lnTo>
                <a:lnTo>
                  <a:pt x="42481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68365" y="6855238"/>
            <a:ext cx="141605" cy="166370"/>
          </a:xfrm>
          <a:custGeom>
            <a:avLst/>
            <a:gdLst/>
            <a:ahLst/>
            <a:cxnLst/>
            <a:rect l="l" t="t" r="r" b="b"/>
            <a:pathLst>
              <a:path w="141604" h="166370">
                <a:moveTo>
                  <a:pt x="139491" y="35506"/>
                </a:moveTo>
                <a:lnTo>
                  <a:pt x="91182" y="35506"/>
                </a:lnTo>
                <a:lnTo>
                  <a:pt x="98070" y="38524"/>
                </a:lnTo>
                <a:lnTo>
                  <a:pt x="98070" y="46875"/>
                </a:lnTo>
                <a:lnTo>
                  <a:pt x="97708" y="58549"/>
                </a:lnTo>
                <a:lnTo>
                  <a:pt x="83873" y="58854"/>
                </a:lnTo>
                <a:lnTo>
                  <a:pt x="69318" y="59959"/>
                </a:lnTo>
                <a:lnTo>
                  <a:pt x="27612" y="71364"/>
                </a:lnTo>
                <a:lnTo>
                  <a:pt x="2020" y="101786"/>
                </a:lnTo>
                <a:lnTo>
                  <a:pt x="0" y="117684"/>
                </a:lnTo>
                <a:lnTo>
                  <a:pt x="2597" y="132281"/>
                </a:lnTo>
                <a:lnTo>
                  <a:pt x="29449" y="160519"/>
                </a:lnTo>
                <a:lnTo>
                  <a:pt x="59452" y="165991"/>
                </a:lnTo>
                <a:lnTo>
                  <a:pt x="65703" y="165659"/>
                </a:lnTo>
                <a:lnTo>
                  <a:pt x="79147" y="163275"/>
                </a:lnTo>
                <a:lnTo>
                  <a:pt x="91974" y="159425"/>
                </a:lnTo>
                <a:lnTo>
                  <a:pt x="102395" y="155103"/>
                </a:lnTo>
                <a:lnTo>
                  <a:pt x="137034" y="155103"/>
                </a:lnTo>
                <a:lnTo>
                  <a:pt x="137262" y="154924"/>
                </a:lnTo>
                <a:lnTo>
                  <a:pt x="141169" y="141150"/>
                </a:lnTo>
                <a:lnTo>
                  <a:pt x="141096" y="130086"/>
                </a:lnTo>
                <a:lnTo>
                  <a:pt x="67225" y="130086"/>
                </a:lnTo>
                <a:lnTo>
                  <a:pt x="59674" y="129582"/>
                </a:lnTo>
                <a:lnTo>
                  <a:pt x="46704" y="124566"/>
                </a:lnTo>
                <a:lnTo>
                  <a:pt x="41282" y="112211"/>
                </a:lnTo>
                <a:lnTo>
                  <a:pt x="45670" y="100825"/>
                </a:lnTo>
                <a:lnTo>
                  <a:pt x="55442" y="94392"/>
                </a:lnTo>
                <a:lnTo>
                  <a:pt x="68879" y="91518"/>
                </a:lnTo>
                <a:lnTo>
                  <a:pt x="84261" y="90814"/>
                </a:lnTo>
                <a:lnTo>
                  <a:pt x="140836" y="90814"/>
                </a:lnTo>
                <a:lnTo>
                  <a:pt x="140491" y="38813"/>
                </a:lnTo>
                <a:lnTo>
                  <a:pt x="139491" y="35506"/>
                </a:lnTo>
                <a:close/>
              </a:path>
              <a:path w="141604" h="166370">
                <a:moveTo>
                  <a:pt x="137034" y="155103"/>
                </a:moveTo>
                <a:lnTo>
                  <a:pt x="102395" y="155103"/>
                </a:lnTo>
                <a:lnTo>
                  <a:pt x="111379" y="162260"/>
                </a:lnTo>
                <a:lnTo>
                  <a:pt x="126707" y="163180"/>
                </a:lnTo>
                <a:lnTo>
                  <a:pt x="137034" y="155103"/>
                </a:lnTo>
                <a:close/>
              </a:path>
              <a:path w="141604" h="166370">
                <a:moveTo>
                  <a:pt x="140836" y="90814"/>
                </a:moveTo>
                <a:lnTo>
                  <a:pt x="84261" y="90814"/>
                </a:lnTo>
                <a:lnTo>
                  <a:pt x="99869" y="90888"/>
                </a:lnTo>
                <a:lnTo>
                  <a:pt x="98971" y="107535"/>
                </a:lnTo>
                <a:lnTo>
                  <a:pt x="93579" y="119834"/>
                </a:lnTo>
                <a:lnTo>
                  <a:pt x="83086" y="127465"/>
                </a:lnTo>
                <a:lnTo>
                  <a:pt x="67225" y="130086"/>
                </a:lnTo>
                <a:lnTo>
                  <a:pt x="141096" y="130086"/>
                </a:lnTo>
                <a:lnTo>
                  <a:pt x="140836" y="90814"/>
                </a:lnTo>
                <a:close/>
              </a:path>
              <a:path w="141604" h="166370">
                <a:moveTo>
                  <a:pt x="71743" y="0"/>
                </a:moveTo>
                <a:lnTo>
                  <a:pt x="30930" y="15590"/>
                </a:lnTo>
                <a:lnTo>
                  <a:pt x="19725" y="35687"/>
                </a:lnTo>
                <a:lnTo>
                  <a:pt x="25908" y="45634"/>
                </a:lnTo>
                <a:lnTo>
                  <a:pt x="42214" y="49565"/>
                </a:lnTo>
                <a:lnTo>
                  <a:pt x="61798" y="38526"/>
                </a:lnTo>
                <a:lnTo>
                  <a:pt x="79203" y="35506"/>
                </a:lnTo>
                <a:lnTo>
                  <a:pt x="139491" y="35506"/>
                </a:lnTo>
                <a:lnTo>
                  <a:pt x="136946" y="27092"/>
                </a:lnTo>
                <a:lnTo>
                  <a:pt x="130316" y="17379"/>
                </a:lnTo>
                <a:lnTo>
                  <a:pt x="120540" y="9745"/>
                </a:lnTo>
                <a:lnTo>
                  <a:pt x="107559" y="4257"/>
                </a:lnTo>
                <a:lnTo>
                  <a:pt x="91313" y="986"/>
                </a:lnTo>
                <a:lnTo>
                  <a:pt x="71743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444579" y="6974535"/>
            <a:ext cx="43180" cy="46990"/>
          </a:xfrm>
          <a:custGeom>
            <a:avLst/>
            <a:gdLst/>
            <a:ahLst/>
            <a:cxnLst/>
            <a:rect l="l" t="t" r="r" b="b"/>
            <a:pathLst>
              <a:path w="43179" h="46990">
                <a:moveTo>
                  <a:pt x="21221" y="0"/>
                </a:moveTo>
                <a:lnTo>
                  <a:pt x="17963" y="233"/>
                </a:lnTo>
                <a:lnTo>
                  <a:pt x="7845" y="4891"/>
                </a:lnTo>
                <a:lnTo>
                  <a:pt x="1279" y="15724"/>
                </a:lnTo>
                <a:lnTo>
                  <a:pt x="0" y="32993"/>
                </a:lnTo>
                <a:lnTo>
                  <a:pt x="8981" y="42849"/>
                </a:lnTo>
                <a:lnTo>
                  <a:pt x="23376" y="46595"/>
                </a:lnTo>
                <a:lnTo>
                  <a:pt x="34060" y="42357"/>
                </a:lnTo>
                <a:lnTo>
                  <a:pt x="41202" y="31825"/>
                </a:lnTo>
                <a:lnTo>
                  <a:pt x="42993" y="14923"/>
                </a:lnTo>
                <a:lnTo>
                  <a:pt x="34546" y="4192"/>
                </a:lnTo>
                <a:lnTo>
                  <a:pt x="21221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516411" y="6800981"/>
            <a:ext cx="168275" cy="220345"/>
          </a:xfrm>
          <a:custGeom>
            <a:avLst/>
            <a:gdLst/>
            <a:ahLst/>
            <a:cxnLst/>
            <a:rect l="l" t="t" r="r" b="b"/>
            <a:pathLst>
              <a:path w="168275" h="220345">
                <a:moveTo>
                  <a:pt x="102918" y="0"/>
                </a:moveTo>
                <a:lnTo>
                  <a:pt x="61293" y="8385"/>
                </a:lnTo>
                <a:lnTo>
                  <a:pt x="28663" y="31829"/>
                </a:lnTo>
                <a:lnTo>
                  <a:pt x="7518" y="67354"/>
                </a:lnTo>
                <a:lnTo>
                  <a:pt x="0" y="111983"/>
                </a:lnTo>
                <a:lnTo>
                  <a:pt x="1055" y="126935"/>
                </a:lnTo>
                <a:lnTo>
                  <a:pt x="13868" y="167176"/>
                </a:lnTo>
                <a:lnTo>
                  <a:pt x="39801" y="198050"/>
                </a:lnTo>
                <a:lnTo>
                  <a:pt x="77120" y="216416"/>
                </a:lnTo>
                <a:lnTo>
                  <a:pt x="107467" y="220160"/>
                </a:lnTo>
                <a:lnTo>
                  <a:pt x="120159" y="219042"/>
                </a:lnTo>
                <a:lnTo>
                  <a:pt x="158482" y="203396"/>
                </a:lnTo>
                <a:lnTo>
                  <a:pt x="168254" y="177488"/>
                </a:lnTo>
                <a:lnTo>
                  <a:pt x="167879" y="177131"/>
                </a:lnTo>
                <a:lnTo>
                  <a:pt x="101379" y="177131"/>
                </a:lnTo>
                <a:lnTo>
                  <a:pt x="87078" y="175032"/>
                </a:lnTo>
                <a:lnTo>
                  <a:pt x="56938" y="150701"/>
                </a:lnTo>
                <a:lnTo>
                  <a:pt x="46741" y="106765"/>
                </a:lnTo>
                <a:lnTo>
                  <a:pt x="48471" y="92324"/>
                </a:lnTo>
                <a:lnTo>
                  <a:pt x="67576" y="57271"/>
                </a:lnTo>
                <a:lnTo>
                  <a:pt x="109188" y="43296"/>
                </a:lnTo>
                <a:lnTo>
                  <a:pt x="162960" y="43296"/>
                </a:lnTo>
                <a:lnTo>
                  <a:pt x="164053" y="41792"/>
                </a:lnTo>
                <a:lnTo>
                  <a:pt x="145275" y="7687"/>
                </a:lnTo>
                <a:lnTo>
                  <a:pt x="115955" y="725"/>
                </a:lnTo>
                <a:lnTo>
                  <a:pt x="102918" y="0"/>
                </a:lnTo>
                <a:close/>
              </a:path>
              <a:path w="168275" h="220345">
                <a:moveTo>
                  <a:pt x="141459" y="166533"/>
                </a:moveTo>
                <a:lnTo>
                  <a:pt x="131393" y="170850"/>
                </a:lnTo>
                <a:lnTo>
                  <a:pt x="118617" y="175173"/>
                </a:lnTo>
                <a:lnTo>
                  <a:pt x="101379" y="177131"/>
                </a:lnTo>
                <a:lnTo>
                  <a:pt x="167879" y="177131"/>
                </a:lnTo>
                <a:lnTo>
                  <a:pt x="159516" y="169187"/>
                </a:lnTo>
                <a:lnTo>
                  <a:pt x="141459" y="166533"/>
                </a:lnTo>
                <a:close/>
              </a:path>
              <a:path w="168275" h="220345">
                <a:moveTo>
                  <a:pt x="162960" y="43296"/>
                </a:moveTo>
                <a:lnTo>
                  <a:pt x="109188" y="43296"/>
                </a:lnTo>
                <a:lnTo>
                  <a:pt x="122652" y="45483"/>
                </a:lnTo>
                <a:lnTo>
                  <a:pt x="133753" y="48652"/>
                </a:lnTo>
                <a:lnTo>
                  <a:pt x="144557" y="51147"/>
                </a:lnTo>
                <a:lnTo>
                  <a:pt x="157133" y="51311"/>
                </a:lnTo>
                <a:lnTo>
                  <a:pt x="162960" y="43296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711226" y="6788470"/>
            <a:ext cx="43180" cy="229870"/>
          </a:xfrm>
          <a:custGeom>
            <a:avLst/>
            <a:gdLst/>
            <a:ahLst/>
            <a:cxnLst/>
            <a:rect l="l" t="t" r="r" b="b"/>
            <a:pathLst>
              <a:path w="43179" h="229870">
                <a:moveTo>
                  <a:pt x="14121" y="0"/>
                </a:moveTo>
                <a:lnTo>
                  <a:pt x="3863" y="8231"/>
                </a:lnTo>
                <a:lnTo>
                  <a:pt x="0" y="22691"/>
                </a:lnTo>
                <a:lnTo>
                  <a:pt x="1" y="207344"/>
                </a:lnTo>
                <a:lnTo>
                  <a:pt x="3161" y="219723"/>
                </a:lnTo>
                <a:lnTo>
                  <a:pt x="12675" y="227620"/>
                </a:lnTo>
                <a:lnTo>
                  <a:pt x="28977" y="229725"/>
                </a:lnTo>
                <a:lnTo>
                  <a:pt x="39235" y="221493"/>
                </a:lnTo>
                <a:lnTo>
                  <a:pt x="43098" y="207034"/>
                </a:lnTo>
                <a:lnTo>
                  <a:pt x="43097" y="22380"/>
                </a:lnTo>
                <a:lnTo>
                  <a:pt x="39936" y="10002"/>
                </a:lnTo>
                <a:lnTo>
                  <a:pt x="30423" y="2105"/>
                </a:lnTo>
                <a:lnTo>
                  <a:pt x="14121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777926" y="6855293"/>
            <a:ext cx="154305" cy="165100"/>
          </a:xfrm>
          <a:custGeom>
            <a:avLst/>
            <a:gdLst/>
            <a:ahLst/>
            <a:cxnLst/>
            <a:rect l="l" t="t" r="r" b="b"/>
            <a:pathLst>
              <a:path w="154304" h="165100">
                <a:moveTo>
                  <a:pt x="68345" y="0"/>
                </a:moveTo>
                <a:lnTo>
                  <a:pt x="32282" y="14964"/>
                </a:lnTo>
                <a:lnTo>
                  <a:pt x="8372" y="47651"/>
                </a:lnTo>
                <a:lnTo>
                  <a:pt x="0" y="93364"/>
                </a:lnTo>
                <a:lnTo>
                  <a:pt x="2436" y="106446"/>
                </a:lnTo>
                <a:lnTo>
                  <a:pt x="21263" y="140053"/>
                </a:lnTo>
                <a:lnTo>
                  <a:pt x="57176" y="160823"/>
                </a:lnTo>
                <a:lnTo>
                  <a:pt x="90491" y="164757"/>
                </a:lnTo>
                <a:lnTo>
                  <a:pt x="104289" y="160963"/>
                </a:lnTo>
                <a:lnTo>
                  <a:pt x="116666" y="154808"/>
                </a:lnTo>
                <a:lnTo>
                  <a:pt x="127492" y="146555"/>
                </a:lnTo>
                <a:lnTo>
                  <a:pt x="136638" y="136467"/>
                </a:lnTo>
                <a:lnTo>
                  <a:pt x="143220" y="126010"/>
                </a:lnTo>
                <a:lnTo>
                  <a:pt x="71281" y="126010"/>
                </a:lnTo>
                <a:lnTo>
                  <a:pt x="58500" y="120617"/>
                </a:lnTo>
                <a:lnTo>
                  <a:pt x="49530" y="110449"/>
                </a:lnTo>
                <a:lnTo>
                  <a:pt x="44243" y="97317"/>
                </a:lnTo>
                <a:lnTo>
                  <a:pt x="42509" y="83031"/>
                </a:lnTo>
                <a:lnTo>
                  <a:pt x="42546" y="80924"/>
                </a:lnTo>
                <a:lnTo>
                  <a:pt x="70868" y="42800"/>
                </a:lnTo>
                <a:lnTo>
                  <a:pt x="88958" y="41572"/>
                </a:lnTo>
                <a:lnTo>
                  <a:pt x="143174" y="41572"/>
                </a:lnTo>
                <a:lnTo>
                  <a:pt x="141704" y="38623"/>
                </a:lnTo>
                <a:lnTo>
                  <a:pt x="112646" y="10609"/>
                </a:lnTo>
                <a:lnTo>
                  <a:pt x="84690" y="1169"/>
                </a:lnTo>
                <a:lnTo>
                  <a:pt x="68345" y="0"/>
                </a:lnTo>
                <a:close/>
              </a:path>
              <a:path w="154304" h="165100">
                <a:moveTo>
                  <a:pt x="143174" y="41572"/>
                </a:moveTo>
                <a:lnTo>
                  <a:pt x="88958" y="41572"/>
                </a:lnTo>
                <a:lnTo>
                  <a:pt x="98651" y="48948"/>
                </a:lnTo>
                <a:lnTo>
                  <a:pt x="105343" y="60327"/>
                </a:lnTo>
                <a:lnTo>
                  <a:pt x="109131" y="74857"/>
                </a:lnTo>
                <a:lnTo>
                  <a:pt x="110114" y="91685"/>
                </a:lnTo>
                <a:lnTo>
                  <a:pt x="106389" y="104640"/>
                </a:lnTo>
                <a:lnTo>
                  <a:pt x="98962" y="115688"/>
                </a:lnTo>
                <a:lnTo>
                  <a:pt x="87403" y="123315"/>
                </a:lnTo>
                <a:lnTo>
                  <a:pt x="71281" y="126010"/>
                </a:lnTo>
                <a:lnTo>
                  <a:pt x="143220" y="126010"/>
                </a:lnTo>
                <a:lnTo>
                  <a:pt x="143976" y="124808"/>
                </a:lnTo>
                <a:lnTo>
                  <a:pt x="149377" y="111840"/>
                </a:lnTo>
                <a:lnTo>
                  <a:pt x="152713" y="97827"/>
                </a:lnTo>
                <a:lnTo>
                  <a:pt x="153853" y="83031"/>
                </a:lnTo>
                <a:lnTo>
                  <a:pt x="153652" y="77021"/>
                </a:lnTo>
                <a:lnTo>
                  <a:pt x="151686" y="63501"/>
                </a:lnTo>
                <a:lnTo>
                  <a:pt x="147680" y="50615"/>
                </a:lnTo>
                <a:lnTo>
                  <a:pt x="143174" y="41572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955432" y="6857877"/>
            <a:ext cx="142240" cy="163195"/>
          </a:xfrm>
          <a:custGeom>
            <a:avLst/>
            <a:gdLst/>
            <a:ahLst/>
            <a:cxnLst/>
            <a:rect l="l" t="t" r="r" b="b"/>
            <a:pathLst>
              <a:path w="142240" h="163195">
                <a:moveTo>
                  <a:pt x="14121" y="0"/>
                </a:moveTo>
                <a:lnTo>
                  <a:pt x="3863" y="8241"/>
                </a:lnTo>
                <a:lnTo>
                  <a:pt x="0" y="22688"/>
                </a:lnTo>
                <a:lnTo>
                  <a:pt x="5" y="106260"/>
                </a:lnTo>
                <a:lnTo>
                  <a:pt x="13579" y="143777"/>
                </a:lnTo>
                <a:lnTo>
                  <a:pt x="50879" y="161797"/>
                </a:lnTo>
                <a:lnTo>
                  <a:pt x="67993" y="162912"/>
                </a:lnTo>
                <a:lnTo>
                  <a:pt x="81639" y="159938"/>
                </a:lnTo>
                <a:lnTo>
                  <a:pt x="92358" y="154190"/>
                </a:lnTo>
                <a:lnTo>
                  <a:pt x="100553" y="145705"/>
                </a:lnTo>
                <a:lnTo>
                  <a:pt x="139692" y="145705"/>
                </a:lnTo>
                <a:lnTo>
                  <a:pt x="141853" y="137597"/>
                </a:lnTo>
                <a:lnTo>
                  <a:pt x="141853" y="127314"/>
                </a:lnTo>
                <a:lnTo>
                  <a:pt x="68101" y="127314"/>
                </a:lnTo>
                <a:lnTo>
                  <a:pt x="55355" y="123280"/>
                </a:lnTo>
                <a:lnTo>
                  <a:pt x="46448" y="113495"/>
                </a:lnTo>
                <a:lnTo>
                  <a:pt x="43098" y="97790"/>
                </a:lnTo>
                <a:lnTo>
                  <a:pt x="43097" y="22375"/>
                </a:lnTo>
                <a:lnTo>
                  <a:pt x="39936" y="10011"/>
                </a:lnTo>
                <a:lnTo>
                  <a:pt x="30422" y="2109"/>
                </a:lnTo>
                <a:lnTo>
                  <a:pt x="14121" y="0"/>
                </a:lnTo>
                <a:close/>
              </a:path>
              <a:path w="142240" h="163195">
                <a:moveTo>
                  <a:pt x="139692" y="145705"/>
                </a:moveTo>
                <a:lnTo>
                  <a:pt x="100553" y="145705"/>
                </a:lnTo>
                <a:lnTo>
                  <a:pt x="102047" y="155580"/>
                </a:lnTo>
                <a:lnTo>
                  <a:pt x="109240" y="161554"/>
                </a:lnTo>
                <a:lnTo>
                  <a:pt x="120304" y="161554"/>
                </a:lnTo>
                <a:lnTo>
                  <a:pt x="127750" y="160312"/>
                </a:lnTo>
                <a:lnTo>
                  <a:pt x="137995" y="152072"/>
                </a:lnTo>
                <a:lnTo>
                  <a:pt x="139692" y="145705"/>
                </a:lnTo>
                <a:close/>
              </a:path>
              <a:path w="142240" h="163195">
                <a:moveTo>
                  <a:pt x="112876" y="0"/>
                </a:moveTo>
                <a:lnTo>
                  <a:pt x="102618" y="8241"/>
                </a:lnTo>
                <a:lnTo>
                  <a:pt x="98755" y="22688"/>
                </a:lnTo>
                <a:lnTo>
                  <a:pt x="98404" y="103106"/>
                </a:lnTo>
                <a:lnTo>
                  <a:pt x="93808" y="115674"/>
                </a:lnTo>
                <a:lnTo>
                  <a:pt x="83761" y="124223"/>
                </a:lnTo>
                <a:lnTo>
                  <a:pt x="68101" y="127314"/>
                </a:lnTo>
                <a:lnTo>
                  <a:pt x="141853" y="127314"/>
                </a:lnTo>
                <a:lnTo>
                  <a:pt x="141852" y="22375"/>
                </a:lnTo>
                <a:lnTo>
                  <a:pt x="138691" y="10011"/>
                </a:lnTo>
                <a:lnTo>
                  <a:pt x="129177" y="2109"/>
                </a:lnTo>
                <a:lnTo>
                  <a:pt x="112876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121676" y="6788470"/>
            <a:ext cx="153035" cy="232410"/>
          </a:xfrm>
          <a:custGeom>
            <a:avLst/>
            <a:gdLst/>
            <a:ahLst/>
            <a:cxnLst/>
            <a:rect l="l" t="t" r="r" b="b"/>
            <a:pathLst>
              <a:path w="153034" h="232409">
                <a:moveTo>
                  <a:pt x="62686" y="66620"/>
                </a:moveTo>
                <a:lnTo>
                  <a:pt x="27458" y="81912"/>
                </a:lnTo>
                <a:lnTo>
                  <a:pt x="6528" y="116264"/>
                </a:lnTo>
                <a:lnTo>
                  <a:pt x="0" y="163198"/>
                </a:lnTo>
                <a:lnTo>
                  <a:pt x="2785" y="176656"/>
                </a:lnTo>
                <a:lnTo>
                  <a:pt x="23127" y="211596"/>
                </a:lnTo>
                <a:lnTo>
                  <a:pt x="60468" y="231010"/>
                </a:lnTo>
                <a:lnTo>
                  <a:pt x="76475" y="232392"/>
                </a:lnTo>
                <a:lnTo>
                  <a:pt x="89541" y="229788"/>
                </a:lnTo>
                <a:lnTo>
                  <a:pt x="102048" y="225640"/>
                </a:lnTo>
                <a:lnTo>
                  <a:pt x="112945" y="221089"/>
                </a:lnTo>
                <a:lnTo>
                  <a:pt x="149033" y="221089"/>
                </a:lnTo>
                <a:lnTo>
                  <a:pt x="152789" y="207034"/>
                </a:lnTo>
                <a:lnTo>
                  <a:pt x="152788" y="191956"/>
                </a:lnTo>
                <a:lnTo>
                  <a:pt x="67171" y="191956"/>
                </a:lnTo>
                <a:lnTo>
                  <a:pt x="56304" y="185418"/>
                </a:lnTo>
                <a:lnTo>
                  <a:pt x="48584" y="174524"/>
                </a:lnTo>
                <a:lnTo>
                  <a:pt x="44010" y="160565"/>
                </a:lnTo>
                <a:lnTo>
                  <a:pt x="42581" y="144834"/>
                </a:lnTo>
                <a:lnTo>
                  <a:pt x="45588" y="130727"/>
                </a:lnTo>
                <a:lnTo>
                  <a:pt x="52130" y="118225"/>
                </a:lnTo>
                <a:lnTo>
                  <a:pt x="62224" y="109286"/>
                </a:lnTo>
                <a:lnTo>
                  <a:pt x="75888" y="105871"/>
                </a:lnTo>
                <a:lnTo>
                  <a:pt x="152788" y="105871"/>
                </a:lnTo>
                <a:lnTo>
                  <a:pt x="152788" y="75313"/>
                </a:lnTo>
                <a:lnTo>
                  <a:pt x="101332" y="75313"/>
                </a:lnTo>
                <a:lnTo>
                  <a:pt x="90440" y="70392"/>
                </a:lnTo>
                <a:lnTo>
                  <a:pt x="77660" y="67476"/>
                </a:lnTo>
                <a:lnTo>
                  <a:pt x="62686" y="66620"/>
                </a:lnTo>
                <a:close/>
              </a:path>
              <a:path w="153034" h="232409">
                <a:moveTo>
                  <a:pt x="149033" y="221089"/>
                </a:moveTo>
                <a:lnTo>
                  <a:pt x="112945" y="221089"/>
                </a:lnTo>
                <a:lnTo>
                  <a:pt x="122009" y="228095"/>
                </a:lnTo>
                <a:lnTo>
                  <a:pt x="138667" y="229725"/>
                </a:lnTo>
                <a:lnTo>
                  <a:pt x="148925" y="221493"/>
                </a:lnTo>
                <a:lnTo>
                  <a:pt x="149033" y="221089"/>
                </a:lnTo>
                <a:close/>
              </a:path>
              <a:path w="153034" h="232409">
                <a:moveTo>
                  <a:pt x="152788" y="105871"/>
                </a:moveTo>
                <a:lnTo>
                  <a:pt x="75888" y="105871"/>
                </a:lnTo>
                <a:lnTo>
                  <a:pt x="77332" y="105899"/>
                </a:lnTo>
                <a:lnTo>
                  <a:pt x="89152" y="108810"/>
                </a:lnTo>
                <a:lnTo>
                  <a:pt x="98163" y="116176"/>
                </a:lnTo>
                <a:lnTo>
                  <a:pt x="104382" y="127546"/>
                </a:lnTo>
                <a:lnTo>
                  <a:pt x="107822" y="142470"/>
                </a:lnTo>
                <a:lnTo>
                  <a:pt x="108500" y="160495"/>
                </a:lnTo>
                <a:lnTo>
                  <a:pt x="104256" y="172748"/>
                </a:lnTo>
                <a:lnTo>
                  <a:pt x="96353" y="183010"/>
                </a:lnTo>
                <a:lnTo>
                  <a:pt x="84191" y="189881"/>
                </a:lnTo>
                <a:lnTo>
                  <a:pt x="67171" y="191956"/>
                </a:lnTo>
                <a:lnTo>
                  <a:pt x="152788" y="191956"/>
                </a:lnTo>
                <a:lnTo>
                  <a:pt x="152788" y="105871"/>
                </a:lnTo>
                <a:close/>
              </a:path>
              <a:path w="153034" h="232409">
                <a:moveTo>
                  <a:pt x="123811" y="0"/>
                </a:moveTo>
                <a:lnTo>
                  <a:pt x="113553" y="8231"/>
                </a:lnTo>
                <a:lnTo>
                  <a:pt x="109690" y="22691"/>
                </a:lnTo>
                <a:lnTo>
                  <a:pt x="101332" y="75313"/>
                </a:lnTo>
                <a:lnTo>
                  <a:pt x="152788" y="75313"/>
                </a:lnTo>
                <a:lnTo>
                  <a:pt x="152787" y="22380"/>
                </a:lnTo>
                <a:lnTo>
                  <a:pt x="149627" y="10002"/>
                </a:lnTo>
                <a:lnTo>
                  <a:pt x="140113" y="2105"/>
                </a:lnTo>
                <a:lnTo>
                  <a:pt x="123811" y="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823276" y="6785925"/>
            <a:ext cx="422275" cy="193675"/>
          </a:xfrm>
          <a:custGeom>
            <a:avLst/>
            <a:gdLst/>
            <a:ahLst/>
            <a:cxnLst/>
            <a:rect l="l" t="t" r="r" b="b"/>
            <a:pathLst>
              <a:path w="422275" h="193675">
                <a:moveTo>
                  <a:pt x="210940" y="0"/>
                </a:moveTo>
                <a:lnTo>
                  <a:pt x="166150" y="3384"/>
                </a:lnTo>
                <a:lnTo>
                  <a:pt x="126359" y="13514"/>
                </a:lnTo>
                <a:lnTo>
                  <a:pt x="91625" y="30356"/>
                </a:lnTo>
                <a:lnTo>
                  <a:pt x="53280" y="63197"/>
                </a:lnTo>
                <a:lnTo>
                  <a:pt x="30572" y="95572"/>
                </a:lnTo>
                <a:lnTo>
                  <a:pt x="11934" y="139850"/>
                </a:lnTo>
                <a:lnTo>
                  <a:pt x="1101" y="184450"/>
                </a:lnTo>
                <a:lnTo>
                  <a:pt x="0" y="192723"/>
                </a:lnTo>
                <a:lnTo>
                  <a:pt x="422074" y="193090"/>
                </a:lnTo>
                <a:lnTo>
                  <a:pt x="414984" y="154472"/>
                </a:lnTo>
                <a:lnTo>
                  <a:pt x="144097" y="154472"/>
                </a:lnTo>
                <a:lnTo>
                  <a:pt x="136934" y="147279"/>
                </a:lnTo>
                <a:lnTo>
                  <a:pt x="136934" y="129479"/>
                </a:lnTo>
                <a:lnTo>
                  <a:pt x="144097" y="122285"/>
                </a:lnTo>
                <a:lnTo>
                  <a:pt x="404361" y="122285"/>
                </a:lnTo>
                <a:lnTo>
                  <a:pt x="401533" y="115349"/>
                </a:lnTo>
                <a:lnTo>
                  <a:pt x="397128" y="106192"/>
                </a:lnTo>
                <a:lnTo>
                  <a:pt x="277630" y="106192"/>
                </a:lnTo>
                <a:lnTo>
                  <a:pt x="275734" y="105476"/>
                </a:lnTo>
                <a:lnTo>
                  <a:pt x="155605" y="105476"/>
                </a:lnTo>
                <a:lnTo>
                  <a:pt x="144940" y="104025"/>
                </a:lnTo>
                <a:lnTo>
                  <a:pt x="137650" y="92417"/>
                </a:lnTo>
                <a:lnTo>
                  <a:pt x="139255" y="81790"/>
                </a:lnTo>
                <a:lnTo>
                  <a:pt x="173796" y="50161"/>
                </a:lnTo>
                <a:lnTo>
                  <a:pt x="204036" y="42056"/>
                </a:lnTo>
                <a:lnTo>
                  <a:pt x="346375" y="42056"/>
                </a:lnTo>
                <a:lnTo>
                  <a:pt x="346124" y="41836"/>
                </a:lnTo>
                <a:lnTo>
                  <a:pt x="299059" y="15031"/>
                </a:lnTo>
                <a:lnTo>
                  <a:pt x="258914" y="3986"/>
                </a:lnTo>
                <a:lnTo>
                  <a:pt x="235949" y="1025"/>
                </a:lnTo>
                <a:lnTo>
                  <a:pt x="210940" y="0"/>
                </a:lnTo>
                <a:close/>
              </a:path>
              <a:path w="422275" h="193675">
                <a:moveTo>
                  <a:pt x="208501" y="122285"/>
                </a:moveTo>
                <a:lnTo>
                  <a:pt x="161897" y="122285"/>
                </a:lnTo>
                <a:lnTo>
                  <a:pt x="169090" y="129479"/>
                </a:lnTo>
                <a:lnTo>
                  <a:pt x="169090" y="147279"/>
                </a:lnTo>
                <a:lnTo>
                  <a:pt x="161897" y="154472"/>
                </a:lnTo>
                <a:lnTo>
                  <a:pt x="208501" y="154472"/>
                </a:lnTo>
                <a:lnTo>
                  <a:pt x="201277" y="147279"/>
                </a:lnTo>
                <a:lnTo>
                  <a:pt x="201277" y="129479"/>
                </a:lnTo>
                <a:lnTo>
                  <a:pt x="208501" y="122285"/>
                </a:lnTo>
                <a:close/>
              </a:path>
              <a:path w="422275" h="193675">
                <a:moveTo>
                  <a:pt x="272844" y="122285"/>
                </a:moveTo>
                <a:lnTo>
                  <a:pt x="226271" y="122285"/>
                </a:lnTo>
                <a:lnTo>
                  <a:pt x="233464" y="129479"/>
                </a:lnTo>
                <a:lnTo>
                  <a:pt x="233464" y="147279"/>
                </a:lnTo>
                <a:lnTo>
                  <a:pt x="226271" y="154472"/>
                </a:lnTo>
                <a:lnTo>
                  <a:pt x="272844" y="154472"/>
                </a:lnTo>
                <a:lnTo>
                  <a:pt x="265651" y="147279"/>
                </a:lnTo>
                <a:lnTo>
                  <a:pt x="265651" y="129479"/>
                </a:lnTo>
                <a:lnTo>
                  <a:pt x="272844" y="122285"/>
                </a:lnTo>
                <a:close/>
              </a:path>
              <a:path w="422275" h="193675">
                <a:moveTo>
                  <a:pt x="404361" y="122285"/>
                </a:moveTo>
                <a:lnTo>
                  <a:pt x="290614" y="122285"/>
                </a:lnTo>
                <a:lnTo>
                  <a:pt x="297838" y="129479"/>
                </a:lnTo>
                <a:lnTo>
                  <a:pt x="297838" y="147279"/>
                </a:lnTo>
                <a:lnTo>
                  <a:pt x="290614" y="154472"/>
                </a:lnTo>
                <a:lnTo>
                  <a:pt x="414984" y="154472"/>
                </a:lnTo>
                <a:lnTo>
                  <a:pt x="414583" y="152807"/>
                </a:lnTo>
                <a:lnTo>
                  <a:pt x="411086" y="140726"/>
                </a:lnTo>
                <a:lnTo>
                  <a:pt x="406765" y="128182"/>
                </a:lnTo>
                <a:lnTo>
                  <a:pt x="404361" y="122285"/>
                </a:lnTo>
                <a:close/>
              </a:path>
              <a:path w="422275" h="193675">
                <a:moveTo>
                  <a:pt x="346375" y="42056"/>
                </a:moveTo>
                <a:lnTo>
                  <a:pt x="204036" y="42056"/>
                </a:lnTo>
                <a:lnTo>
                  <a:pt x="221979" y="42185"/>
                </a:lnTo>
                <a:lnTo>
                  <a:pt x="236032" y="43001"/>
                </a:lnTo>
                <a:lnTo>
                  <a:pt x="274828" y="61042"/>
                </a:lnTo>
                <a:lnTo>
                  <a:pt x="296872" y="94748"/>
                </a:lnTo>
                <a:lnTo>
                  <a:pt x="293114" y="101498"/>
                </a:lnTo>
                <a:lnTo>
                  <a:pt x="289974" y="104637"/>
                </a:lnTo>
                <a:lnTo>
                  <a:pt x="285859" y="106192"/>
                </a:lnTo>
                <a:lnTo>
                  <a:pt x="397128" y="106192"/>
                </a:lnTo>
                <a:lnTo>
                  <a:pt x="369749" y="64534"/>
                </a:lnTo>
                <a:lnTo>
                  <a:pt x="358654" y="52816"/>
                </a:lnTo>
                <a:lnTo>
                  <a:pt x="346375" y="42056"/>
                </a:lnTo>
                <a:close/>
              </a:path>
              <a:path w="422275" h="193675">
                <a:moveTo>
                  <a:pt x="225724" y="74080"/>
                </a:moveTo>
                <a:lnTo>
                  <a:pt x="187541" y="80049"/>
                </a:lnTo>
                <a:lnTo>
                  <a:pt x="167513" y="98377"/>
                </a:lnTo>
                <a:lnTo>
                  <a:pt x="155605" y="105476"/>
                </a:lnTo>
                <a:lnTo>
                  <a:pt x="275734" y="105476"/>
                </a:lnTo>
                <a:lnTo>
                  <a:pt x="273515" y="104637"/>
                </a:lnTo>
                <a:lnTo>
                  <a:pt x="257858" y="89090"/>
                </a:lnTo>
                <a:lnTo>
                  <a:pt x="248777" y="80780"/>
                </a:lnTo>
                <a:lnTo>
                  <a:pt x="237514" y="75556"/>
                </a:lnTo>
                <a:lnTo>
                  <a:pt x="225724" y="74080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70799" y="6534970"/>
            <a:ext cx="849630" cy="617855"/>
          </a:xfrm>
          <a:custGeom>
            <a:avLst/>
            <a:gdLst/>
            <a:ahLst/>
            <a:cxnLst/>
            <a:rect l="l" t="t" r="r" b="b"/>
            <a:pathLst>
              <a:path w="849629" h="617854">
                <a:moveTo>
                  <a:pt x="393214" y="0"/>
                </a:moveTo>
                <a:lnTo>
                  <a:pt x="341188" y="4022"/>
                </a:lnTo>
                <a:lnTo>
                  <a:pt x="292119" y="15711"/>
                </a:lnTo>
                <a:lnTo>
                  <a:pt x="246601" y="34432"/>
                </a:lnTo>
                <a:lnTo>
                  <a:pt x="205227" y="59548"/>
                </a:lnTo>
                <a:lnTo>
                  <a:pt x="168590" y="90422"/>
                </a:lnTo>
                <a:lnTo>
                  <a:pt x="137285" y="126418"/>
                </a:lnTo>
                <a:lnTo>
                  <a:pt x="111903" y="166900"/>
                </a:lnTo>
                <a:lnTo>
                  <a:pt x="93039" y="211231"/>
                </a:lnTo>
                <a:lnTo>
                  <a:pt x="81285" y="258776"/>
                </a:lnTo>
                <a:lnTo>
                  <a:pt x="77235" y="308897"/>
                </a:lnTo>
                <a:lnTo>
                  <a:pt x="77235" y="315724"/>
                </a:lnTo>
                <a:lnTo>
                  <a:pt x="77540" y="322430"/>
                </a:lnTo>
                <a:lnTo>
                  <a:pt x="77967" y="329166"/>
                </a:lnTo>
                <a:lnTo>
                  <a:pt x="66848" y="336160"/>
                </a:lnTo>
                <a:lnTo>
                  <a:pt x="37678" y="362277"/>
                </a:lnTo>
                <a:lnTo>
                  <a:pt x="15910" y="394981"/>
                </a:lnTo>
                <a:lnTo>
                  <a:pt x="2987" y="432841"/>
                </a:lnTo>
                <a:lnTo>
                  <a:pt x="0" y="460240"/>
                </a:lnTo>
                <a:lnTo>
                  <a:pt x="671" y="475307"/>
                </a:lnTo>
                <a:lnTo>
                  <a:pt x="10329" y="517639"/>
                </a:lnTo>
                <a:lnTo>
                  <a:pt x="30176" y="554468"/>
                </a:lnTo>
                <a:lnTo>
                  <a:pt x="58575" y="584257"/>
                </a:lnTo>
                <a:lnTo>
                  <a:pt x="93889" y="605465"/>
                </a:lnTo>
                <a:lnTo>
                  <a:pt x="134482" y="616554"/>
                </a:lnTo>
                <a:lnTo>
                  <a:pt x="695156" y="617833"/>
                </a:lnTo>
                <a:lnTo>
                  <a:pt x="709862" y="617142"/>
                </a:lnTo>
                <a:lnTo>
                  <a:pt x="751387" y="607281"/>
                </a:lnTo>
                <a:lnTo>
                  <a:pt x="787714" y="587047"/>
                </a:lnTo>
                <a:lnTo>
                  <a:pt x="817156" y="558129"/>
                </a:lnTo>
                <a:lnTo>
                  <a:pt x="838026" y="522212"/>
                </a:lnTo>
                <a:lnTo>
                  <a:pt x="848365" y="482663"/>
                </a:lnTo>
                <a:lnTo>
                  <a:pt x="154472" y="482663"/>
                </a:lnTo>
                <a:lnTo>
                  <a:pt x="141573" y="477728"/>
                </a:lnTo>
                <a:lnTo>
                  <a:pt x="135272" y="465572"/>
                </a:lnTo>
                <a:lnTo>
                  <a:pt x="139598" y="451465"/>
                </a:lnTo>
                <a:lnTo>
                  <a:pt x="150602" y="444439"/>
                </a:lnTo>
                <a:lnTo>
                  <a:pt x="213755" y="444045"/>
                </a:lnTo>
                <a:lnTo>
                  <a:pt x="214953" y="434401"/>
                </a:lnTo>
                <a:lnTo>
                  <a:pt x="226349" y="383023"/>
                </a:lnTo>
                <a:lnTo>
                  <a:pt x="244784" y="337070"/>
                </a:lnTo>
                <a:lnTo>
                  <a:pt x="274860" y="291215"/>
                </a:lnTo>
                <a:lnTo>
                  <a:pt x="302784" y="263568"/>
                </a:lnTo>
                <a:lnTo>
                  <a:pt x="337992" y="240268"/>
                </a:lnTo>
                <a:lnTo>
                  <a:pt x="381328" y="223037"/>
                </a:lnTo>
                <a:lnTo>
                  <a:pt x="433635" y="213597"/>
                </a:lnTo>
                <a:lnTo>
                  <a:pt x="463417" y="212336"/>
                </a:lnTo>
                <a:lnTo>
                  <a:pt x="840677" y="212336"/>
                </a:lnTo>
                <a:lnTo>
                  <a:pt x="839783" y="209244"/>
                </a:lnTo>
                <a:lnTo>
                  <a:pt x="820693" y="168563"/>
                </a:lnTo>
                <a:lnTo>
                  <a:pt x="793062" y="133740"/>
                </a:lnTo>
                <a:lnTo>
                  <a:pt x="758232" y="106115"/>
                </a:lnTo>
                <a:lnTo>
                  <a:pt x="717546" y="87031"/>
                </a:lnTo>
                <a:lnTo>
                  <a:pt x="706619" y="83870"/>
                </a:lnTo>
                <a:lnTo>
                  <a:pt x="605970" y="83870"/>
                </a:lnTo>
                <a:lnTo>
                  <a:pt x="595849" y="75732"/>
                </a:lnTo>
                <a:lnTo>
                  <a:pt x="564137" y="53400"/>
                </a:lnTo>
                <a:lnTo>
                  <a:pt x="530513" y="34473"/>
                </a:lnTo>
                <a:lnTo>
                  <a:pt x="495122" y="19310"/>
                </a:lnTo>
                <a:lnTo>
                  <a:pt x="458110" y="8268"/>
                </a:lnTo>
                <a:lnTo>
                  <a:pt x="419621" y="1707"/>
                </a:lnTo>
                <a:lnTo>
                  <a:pt x="406489" y="578"/>
                </a:lnTo>
                <a:lnTo>
                  <a:pt x="393214" y="0"/>
                </a:lnTo>
                <a:close/>
              </a:path>
              <a:path w="849629" h="617854">
                <a:moveTo>
                  <a:pt x="840677" y="212336"/>
                </a:moveTo>
                <a:lnTo>
                  <a:pt x="463417" y="212336"/>
                </a:lnTo>
                <a:lnTo>
                  <a:pt x="498832" y="214138"/>
                </a:lnTo>
                <a:lnTo>
                  <a:pt x="530750" y="219297"/>
                </a:lnTo>
                <a:lnTo>
                  <a:pt x="584818" y="238204"/>
                </a:lnTo>
                <a:lnTo>
                  <a:pt x="627076" y="266087"/>
                </a:lnTo>
                <a:lnTo>
                  <a:pt x="658978" y="299980"/>
                </a:lnTo>
                <a:lnTo>
                  <a:pt x="681981" y="336915"/>
                </a:lnTo>
                <a:lnTo>
                  <a:pt x="697539" y="373926"/>
                </a:lnTo>
                <a:lnTo>
                  <a:pt x="710099" y="423091"/>
                </a:lnTo>
                <a:lnTo>
                  <a:pt x="714368" y="461211"/>
                </a:lnTo>
                <a:lnTo>
                  <a:pt x="714420" y="463369"/>
                </a:lnTo>
                <a:lnTo>
                  <a:pt x="709484" y="476282"/>
                </a:lnTo>
                <a:lnTo>
                  <a:pt x="697313" y="482544"/>
                </a:lnTo>
                <a:lnTo>
                  <a:pt x="695156" y="482663"/>
                </a:lnTo>
                <a:lnTo>
                  <a:pt x="848365" y="482663"/>
                </a:lnTo>
                <a:lnTo>
                  <a:pt x="848636" y="480983"/>
                </a:lnTo>
                <a:lnTo>
                  <a:pt x="849601" y="466351"/>
                </a:lnTo>
                <a:lnTo>
                  <a:pt x="849068" y="452322"/>
                </a:lnTo>
                <a:lnTo>
                  <a:pt x="841307" y="413625"/>
                </a:lnTo>
                <a:lnTo>
                  <a:pt x="825229" y="380078"/>
                </a:lnTo>
                <a:lnTo>
                  <a:pt x="829704" y="367589"/>
                </a:lnTo>
                <a:lnTo>
                  <a:pt x="841185" y="330644"/>
                </a:lnTo>
                <a:lnTo>
                  <a:pt x="849332" y="281132"/>
                </a:lnTo>
                <a:lnTo>
                  <a:pt x="849629" y="270278"/>
                </a:lnTo>
                <a:lnTo>
                  <a:pt x="848989" y="254441"/>
                </a:lnTo>
                <a:lnTo>
                  <a:pt x="847101" y="238956"/>
                </a:lnTo>
                <a:lnTo>
                  <a:pt x="844016" y="223874"/>
                </a:lnTo>
                <a:lnTo>
                  <a:pt x="840677" y="212336"/>
                </a:lnTo>
                <a:close/>
              </a:path>
              <a:path w="849629" h="617854">
                <a:moveTo>
                  <a:pt x="656508" y="77188"/>
                </a:moveTo>
                <a:lnTo>
                  <a:pt x="643496" y="77617"/>
                </a:lnTo>
                <a:lnTo>
                  <a:pt x="630717" y="78890"/>
                </a:lnTo>
                <a:lnTo>
                  <a:pt x="618199" y="80982"/>
                </a:lnTo>
                <a:lnTo>
                  <a:pt x="605970" y="83870"/>
                </a:lnTo>
                <a:lnTo>
                  <a:pt x="706619" y="83870"/>
                </a:lnTo>
                <a:lnTo>
                  <a:pt x="702914" y="82799"/>
                </a:lnTo>
                <a:lnTo>
                  <a:pt x="687831" y="79715"/>
                </a:lnTo>
                <a:lnTo>
                  <a:pt x="672345" y="77828"/>
                </a:lnTo>
                <a:lnTo>
                  <a:pt x="656508" y="77188"/>
                </a:lnTo>
                <a:close/>
              </a:path>
            </a:pathLst>
          </a:custGeom>
          <a:solidFill>
            <a:srgbClr val="00C1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76" y="1700218"/>
            <a:ext cx="6076509" cy="1507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4368" y="965193"/>
            <a:ext cx="161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3</a:t>
            </a:r>
            <a:endParaRPr sz="20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5" dirty="0">
                <a:latin typeface="RotondaC" panose="00000500000000000000" pitchFamily="50" charset="0"/>
              </a:rPr>
              <a:t>Струк</a:t>
            </a:r>
            <a:r>
              <a:rPr spc="275" dirty="0">
                <a:latin typeface="RotondaC" panose="00000500000000000000" pitchFamily="50" charset="0"/>
              </a:rPr>
              <a:t>т</a:t>
            </a:r>
            <a:r>
              <a:rPr spc="245" dirty="0">
                <a:latin typeface="RotondaC" panose="00000500000000000000" pitchFamily="50" charset="0"/>
              </a:rPr>
              <a:t>ура</a:t>
            </a:r>
            <a:r>
              <a:rPr spc="175" dirty="0">
                <a:latin typeface="RotondaC" panose="00000500000000000000" pitchFamily="50" charset="0"/>
              </a:rPr>
              <a:t> </a:t>
            </a:r>
            <a:r>
              <a:rPr spc="185" dirty="0">
                <a:latin typeface="RotondaC" panose="00000500000000000000" pitchFamily="50" charset="0"/>
              </a:rPr>
              <a:t>сервиса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104" y="1777993"/>
            <a:ext cx="6858000" cy="267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1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Сервис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8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объединя</a:t>
            </a:r>
            <a:r>
              <a:rPr sz="2400" spc="-13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в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9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себе: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>
              <a:lnSpc>
                <a:spcPts val="1900"/>
              </a:lnSpc>
              <a:spcBef>
                <a:spcPts val="20"/>
              </a:spcBef>
            </a:pPr>
            <a:endParaRPr sz="1900" dirty="0">
              <a:latin typeface="RotondaC" panose="00000500000000000000" pitchFamily="50" charset="0"/>
            </a:endParaRPr>
          </a:p>
          <a:p>
            <a:pPr>
              <a:lnSpc>
                <a:spcPts val="2400"/>
              </a:lnSpc>
            </a:pPr>
            <a:endParaRPr sz="2400" dirty="0">
              <a:latin typeface="RotondaC" panose="00000500000000000000" pitchFamily="50" charset="0"/>
            </a:endParaRPr>
          </a:p>
          <a:p>
            <a:pPr marL="469900" indent="-457200">
              <a:lnSpc>
                <a:spcPct val="100000"/>
              </a:lnSpc>
              <a:buClr>
                <a:srgbClr val="999999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функциональные 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возм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3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жности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Smeta.RU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 marL="418465" indent="-405765">
              <a:lnSpc>
                <a:spcPct val="100000"/>
              </a:lnSpc>
              <a:spcBef>
                <a:spcPts val="720"/>
              </a:spcBef>
              <a:buClr>
                <a:srgbClr val="999999"/>
              </a:buClr>
              <a:buFont typeface="Arial"/>
              <a:buChar char="•"/>
              <a:tabLst>
                <a:tab pos="419100" algn="l"/>
              </a:tabLst>
            </a:pP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непрерывно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8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обновляемые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норм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8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тивные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базы;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 marL="418465" indent="-405765">
              <a:lnSpc>
                <a:spcPct val="100000"/>
              </a:lnSpc>
              <a:spcBef>
                <a:spcPts val="720"/>
              </a:spcBef>
              <a:buClr>
                <a:srgbClr val="999999"/>
              </a:buClr>
              <a:buFont typeface="Arial"/>
              <a:buChar char="•"/>
              <a:tabLst>
                <a:tab pos="419100" algn="l"/>
              </a:tabLst>
            </a:pPr>
            <a:r>
              <a:rPr sz="2400" spc="-9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вычислительную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мощь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современных </a:t>
            </a:r>
            <a:r>
              <a:rPr sz="2400" spc="-6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серверов;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 marL="418465" indent="-405765">
              <a:lnSpc>
                <a:spcPct val="100000"/>
              </a:lnSpc>
              <a:spcBef>
                <a:spcPts val="720"/>
              </a:spcBef>
              <a:buClr>
                <a:srgbClr val="999999"/>
              </a:buClr>
              <a:buFont typeface="Arial"/>
              <a:buChar char="•"/>
              <a:tabLst>
                <a:tab pos="419100" algn="l"/>
              </a:tabLst>
            </a:pPr>
            <a:r>
              <a:rPr sz="2400" spc="-2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у</a:t>
            </a:r>
            <a:r>
              <a:rPr sz="2400" spc="-6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добство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лег</a:t>
            </a:r>
            <a:r>
              <a:rPr sz="2400" spc="-2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к</a:t>
            </a:r>
            <a:r>
              <a:rPr sz="2400" spc="-1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ость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о</a:t>
            </a:r>
            <a:r>
              <a:rPr sz="2400" spc="-1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б</a:t>
            </a: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</a:t>
            </a:r>
            <a:r>
              <a:rPr sz="2400" spc="-18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8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чных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6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техн</a:t>
            </a:r>
            <a:r>
              <a:rPr sz="2400" spc="-1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3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логий.</a:t>
            </a:r>
            <a:endParaRPr sz="2400" dirty="0">
              <a:latin typeface="RotondaC" panose="00000500000000000000" pitchFamily="50" charset="0"/>
              <a:cs typeface="Arial"/>
            </a:endParaRPr>
          </a:p>
        </p:txBody>
      </p:sp>
      <p:pic>
        <p:nvPicPr>
          <p:cNvPr id="376" name="Рисунок 3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43" y="1966193"/>
            <a:ext cx="14507882" cy="6988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4368" y="965193"/>
            <a:ext cx="161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4</a:t>
            </a:r>
            <a:endParaRPr sz="20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10" dirty="0">
                <a:latin typeface="RotondaC" panose="00000500000000000000" pitchFamily="50" charset="0"/>
              </a:rPr>
              <a:t>Преимущества</a:t>
            </a:r>
            <a:r>
              <a:rPr spc="175" dirty="0">
                <a:latin typeface="RotondaC" panose="00000500000000000000" pitchFamily="50" charset="0"/>
              </a:rPr>
              <a:t> </a:t>
            </a:r>
            <a:r>
              <a:rPr spc="185" dirty="0">
                <a:latin typeface="RotondaC" panose="00000500000000000000" pitchFamily="50" charset="0"/>
              </a:rPr>
              <a:t>сервиса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104" y="1777993"/>
            <a:ext cx="6210935" cy="312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30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Функциональность</a:t>
            </a:r>
            <a:endParaRPr sz="2400" dirty="0">
              <a:latin typeface="RotondaC" panose="00000500000000000000" pitchFamily="50" charset="0"/>
              <a:cs typeface="Arial Narrow"/>
            </a:endParaRPr>
          </a:p>
          <a:p>
            <a:pPr marL="12700" marR="571500">
              <a:lnSpc>
                <a:spcPct val="125000"/>
              </a:lnSpc>
            </a:pP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позв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12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ля</a:t>
            </a:r>
            <a:r>
              <a:rPr sz="2400" spc="-1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6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исп</a:t>
            </a:r>
            <a:r>
              <a:rPr sz="2400" spc="-1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льзов</a:t>
            </a:r>
            <a:r>
              <a:rPr sz="2400" spc="-13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9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ть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весь</a:t>
            </a:r>
            <a:r>
              <a:rPr sz="2400" spc="-6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функционал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3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программы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Smeta.RU</a:t>
            </a:r>
            <a:endParaRPr sz="2400" dirty="0">
              <a:latin typeface="RotondaC" panose="00000500000000000000" pitchFamily="50" charset="0"/>
              <a:cs typeface="Arial"/>
            </a:endParaRPr>
          </a:p>
          <a:p>
            <a:pPr>
              <a:lnSpc>
                <a:spcPts val="1900"/>
              </a:lnSpc>
              <a:spcBef>
                <a:spcPts val="20"/>
              </a:spcBef>
            </a:pPr>
            <a:endParaRPr sz="1900" dirty="0"/>
          </a:p>
          <a:p>
            <a:pPr>
              <a:lnSpc>
                <a:spcPts val="2400"/>
              </a:lnSpc>
            </a:pPr>
            <a:endParaRPr sz="2400" dirty="0">
              <a:latin typeface="RotondaC" panose="00000500000000000000" pitchFamily="50" charset="0"/>
            </a:endParaRPr>
          </a:p>
          <a:p>
            <a:pPr marL="12700">
              <a:lnSpc>
                <a:spcPct val="100000"/>
              </a:lnSpc>
            </a:pPr>
            <a:r>
              <a:rPr sz="2400" b="1" spc="165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Ак</a:t>
            </a:r>
            <a:r>
              <a:rPr sz="2400" b="1" spc="170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т</a:t>
            </a:r>
            <a:r>
              <a:rPr sz="2400" b="1" spc="-10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у</a:t>
            </a:r>
            <a:r>
              <a:rPr sz="2400" b="1" spc="80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альность</a:t>
            </a:r>
            <a:endParaRPr sz="2400" dirty="0">
              <a:latin typeface="RotondaC" panose="00000500000000000000" pitchFamily="50" charset="0"/>
              <a:cs typeface="Arial Narrow"/>
            </a:endParaRPr>
          </a:p>
          <a:p>
            <a:pPr marL="12700" marR="6350">
              <a:lnSpc>
                <a:spcPct val="125000"/>
              </a:lnSpc>
            </a:pP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позв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12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ля</a:t>
            </a:r>
            <a:r>
              <a:rPr sz="2400" spc="-1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6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исп</a:t>
            </a:r>
            <a:r>
              <a:rPr sz="2400" spc="-1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льзов</a:t>
            </a:r>
            <a:r>
              <a:rPr sz="2400" spc="-13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9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ть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в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7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см</a:t>
            </a:r>
            <a:r>
              <a:rPr sz="2400" spc="-1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ет</a:t>
            </a:r>
            <a:r>
              <a:rPr sz="2400" spc="-10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ах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акт</a:t>
            </a:r>
            <a:r>
              <a:rPr sz="2400" spc="-1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у</a:t>
            </a: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альные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версии 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норм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тивных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баз</a:t>
            </a:r>
            <a:endParaRPr sz="24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104" y="5435596"/>
            <a:ext cx="5981065" cy="1301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20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Мобильность</a:t>
            </a:r>
            <a:endParaRPr sz="2400" dirty="0">
              <a:latin typeface="RotondaC" panose="00000500000000000000" pitchFamily="50" charset="0"/>
              <a:cs typeface="Arial Narrow"/>
            </a:endParaRPr>
          </a:p>
          <a:p>
            <a:pPr marL="12700" marR="6350">
              <a:lnSpc>
                <a:spcPct val="125000"/>
              </a:lnSpc>
            </a:pP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позв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12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ля</a:t>
            </a:r>
            <a:r>
              <a:rPr sz="2400" spc="-1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раб</a:t>
            </a:r>
            <a:r>
              <a:rPr sz="2400" spc="-1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от</a:t>
            </a:r>
            <a:r>
              <a:rPr sz="2400" spc="-16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9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ть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0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со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7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см</a:t>
            </a:r>
            <a:r>
              <a:rPr sz="2400" spc="-1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ет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ами</a:t>
            </a:r>
            <a:r>
              <a:rPr sz="2400" spc="-2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6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везде,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г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де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11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есть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интерн</a:t>
            </a:r>
            <a:r>
              <a:rPr sz="2400" spc="-10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</a:t>
            </a:r>
            <a:endParaRPr sz="24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104" y="7264397"/>
            <a:ext cx="5661025" cy="1301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90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Безопасность</a:t>
            </a:r>
            <a:endParaRPr sz="2400" dirty="0">
              <a:latin typeface="RotondaC" panose="00000500000000000000" pitchFamily="50" charset="0"/>
              <a:cs typeface="Arial Narrow"/>
            </a:endParaRPr>
          </a:p>
          <a:p>
            <a:pPr marL="12700" marR="6350">
              <a:lnSpc>
                <a:spcPct val="125000"/>
              </a:lnSpc>
            </a:pPr>
            <a:r>
              <a:rPr sz="2400" spc="-114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3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надежно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защища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е</a:t>
            </a:r>
            <a:r>
              <a:rPr sz="2400" spc="-4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и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55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хранит</a:t>
            </a:r>
            <a:r>
              <a:rPr sz="2400" spc="-3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проекты</a:t>
            </a:r>
            <a:r>
              <a:rPr sz="2400" spc="-7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</a:t>
            </a:r>
            <a:r>
              <a:rPr sz="2400" spc="-4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</a:t>
            </a:r>
            <a:r>
              <a:rPr sz="2400" spc="-9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о</a:t>
            </a:r>
            <a:r>
              <a:rPr sz="2400" spc="-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льзов</a:t>
            </a:r>
            <a:r>
              <a:rPr sz="2400" spc="-13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а</a:t>
            </a:r>
            <a:r>
              <a:rPr sz="2400" spc="-8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телей</a:t>
            </a:r>
            <a:endParaRPr sz="2400" dirty="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530241" y="2211555"/>
            <a:ext cx="1725295" cy="675005"/>
          </a:xfrm>
          <a:custGeom>
            <a:avLst/>
            <a:gdLst/>
            <a:ahLst/>
            <a:cxnLst/>
            <a:rect l="l" t="t" r="r" b="b"/>
            <a:pathLst>
              <a:path w="1725294" h="675005">
                <a:moveTo>
                  <a:pt x="0" y="674911"/>
                </a:moveTo>
                <a:lnTo>
                  <a:pt x="172474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30241" y="2886466"/>
            <a:ext cx="1725295" cy="2439035"/>
          </a:xfrm>
          <a:custGeom>
            <a:avLst/>
            <a:gdLst/>
            <a:ahLst/>
            <a:cxnLst/>
            <a:rect l="l" t="t" r="r" b="b"/>
            <a:pathLst>
              <a:path w="1725294" h="2439035">
                <a:moveTo>
                  <a:pt x="1724741" y="2438888"/>
                </a:moveTo>
                <a:lnTo>
                  <a:pt x="0" y="1838980"/>
                </a:ln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55024" y="2886466"/>
            <a:ext cx="3075305" cy="1839595"/>
          </a:xfrm>
          <a:custGeom>
            <a:avLst/>
            <a:gdLst/>
            <a:ahLst/>
            <a:cxnLst/>
            <a:rect l="l" t="t" r="r" b="b"/>
            <a:pathLst>
              <a:path w="3075305" h="1839595">
                <a:moveTo>
                  <a:pt x="0" y="1838980"/>
                </a:moveTo>
                <a:lnTo>
                  <a:pt x="3075218" y="1838980"/>
                </a:lnTo>
                <a:lnTo>
                  <a:pt x="3075218" y="0"/>
                </a:lnTo>
                <a:lnTo>
                  <a:pt x="0" y="0"/>
                </a:lnTo>
                <a:lnTo>
                  <a:pt x="0" y="1838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55024" y="2886466"/>
            <a:ext cx="3075305" cy="1839595"/>
          </a:xfrm>
          <a:custGeom>
            <a:avLst/>
            <a:gdLst/>
            <a:ahLst/>
            <a:cxnLst/>
            <a:rect l="l" t="t" r="r" b="b"/>
            <a:pathLst>
              <a:path w="3075305" h="1839595">
                <a:moveTo>
                  <a:pt x="0" y="1838980"/>
                </a:moveTo>
                <a:lnTo>
                  <a:pt x="3075218" y="1838980"/>
                </a:lnTo>
                <a:lnTo>
                  <a:pt x="3075218" y="0"/>
                </a:lnTo>
                <a:lnTo>
                  <a:pt x="0" y="0"/>
                </a:lnTo>
                <a:lnTo>
                  <a:pt x="0" y="1838980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4552" y="5338429"/>
            <a:ext cx="2284730" cy="0"/>
          </a:xfrm>
          <a:custGeom>
            <a:avLst/>
            <a:gdLst/>
            <a:ahLst/>
            <a:cxnLst/>
            <a:rect l="l" t="t" r="r" b="b"/>
            <a:pathLst>
              <a:path w="2284729">
                <a:moveTo>
                  <a:pt x="0" y="0"/>
                </a:moveTo>
                <a:lnTo>
                  <a:pt x="2284323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48875" y="2188596"/>
            <a:ext cx="1716405" cy="3150235"/>
          </a:xfrm>
          <a:custGeom>
            <a:avLst/>
            <a:gdLst/>
            <a:ahLst/>
            <a:cxnLst/>
            <a:rect l="l" t="t" r="r" b="b"/>
            <a:pathLst>
              <a:path w="1716404" h="3150235">
                <a:moveTo>
                  <a:pt x="1716389" y="0"/>
                </a:moveTo>
                <a:lnTo>
                  <a:pt x="0" y="3149833"/>
                </a:lnTo>
                <a:lnTo>
                  <a:pt x="1716389" y="3149833"/>
                </a:lnTo>
                <a:lnTo>
                  <a:pt x="1716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48875" y="2188596"/>
            <a:ext cx="1716405" cy="3150235"/>
          </a:xfrm>
          <a:custGeom>
            <a:avLst/>
            <a:gdLst/>
            <a:ahLst/>
            <a:cxnLst/>
            <a:rect l="l" t="t" r="r" b="b"/>
            <a:pathLst>
              <a:path w="1716404" h="3150235">
                <a:moveTo>
                  <a:pt x="0" y="3149833"/>
                </a:moveTo>
                <a:lnTo>
                  <a:pt x="1716389" y="3149833"/>
                </a:lnTo>
                <a:lnTo>
                  <a:pt x="1716389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45499" y="3376929"/>
            <a:ext cx="123189" cy="1960880"/>
          </a:xfrm>
          <a:custGeom>
            <a:avLst/>
            <a:gdLst/>
            <a:ahLst/>
            <a:cxnLst/>
            <a:rect l="l" t="t" r="r" b="b"/>
            <a:pathLst>
              <a:path w="123190" h="1960879">
                <a:moveTo>
                  <a:pt x="0" y="1960880"/>
                </a:moveTo>
                <a:lnTo>
                  <a:pt x="122590" y="1960880"/>
                </a:lnTo>
                <a:lnTo>
                  <a:pt x="122590" y="0"/>
                </a:lnTo>
                <a:lnTo>
                  <a:pt x="0" y="0"/>
                </a:lnTo>
                <a:lnTo>
                  <a:pt x="0" y="1960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5499" y="3253740"/>
            <a:ext cx="1226185" cy="123189"/>
          </a:xfrm>
          <a:custGeom>
            <a:avLst/>
            <a:gdLst/>
            <a:ahLst/>
            <a:cxnLst/>
            <a:rect l="l" t="t" r="r" b="b"/>
            <a:pathLst>
              <a:path w="1226184" h="123189">
                <a:moveTo>
                  <a:pt x="0" y="123190"/>
                </a:moveTo>
                <a:lnTo>
                  <a:pt x="1225997" y="123190"/>
                </a:lnTo>
                <a:lnTo>
                  <a:pt x="1225997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48875" y="3376828"/>
            <a:ext cx="123189" cy="1962150"/>
          </a:xfrm>
          <a:custGeom>
            <a:avLst/>
            <a:gdLst/>
            <a:ahLst/>
            <a:cxnLst/>
            <a:rect l="l" t="t" r="r" b="b"/>
            <a:pathLst>
              <a:path w="123190" h="1962150">
                <a:moveTo>
                  <a:pt x="122621" y="0"/>
                </a:moveTo>
                <a:lnTo>
                  <a:pt x="0" y="0"/>
                </a:lnTo>
                <a:lnTo>
                  <a:pt x="0" y="1961601"/>
                </a:lnTo>
                <a:lnTo>
                  <a:pt x="122621" y="1961601"/>
                </a:lnTo>
                <a:lnTo>
                  <a:pt x="12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45499" y="3254238"/>
            <a:ext cx="1226185" cy="2084705"/>
          </a:xfrm>
          <a:custGeom>
            <a:avLst/>
            <a:gdLst/>
            <a:ahLst/>
            <a:cxnLst/>
            <a:rect l="l" t="t" r="r" b="b"/>
            <a:pathLst>
              <a:path w="1226184" h="2084704">
                <a:moveTo>
                  <a:pt x="1103375" y="0"/>
                </a:moveTo>
                <a:lnTo>
                  <a:pt x="0" y="0"/>
                </a:lnTo>
                <a:lnTo>
                  <a:pt x="0" y="2084191"/>
                </a:lnTo>
                <a:lnTo>
                  <a:pt x="122590" y="2084191"/>
                </a:lnTo>
                <a:lnTo>
                  <a:pt x="122590" y="122590"/>
                </a:lnTo>
                <a:lnTo>
                  <a:pt x="1103375" y="122590"/>
                </a:lnTo>
                <a:lnTo>
                  <a:pt x="1103375" y="2084191"/>
                </a:lnTo>
                <a:lnTo>
                  <a:pt x="1225997" y="2084191"/>
                </a:lnTo>
                <a:lnTo>
                  <a:pt x="1225997" y="0"/>
                </a:lnTo>
                <a:lnTo>
                  <a:pt x="1103375" y="0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17290" y="6543974"/>
            <a:ext cx="2145665" cy="0"/>
          </a:xfrm>
          <a:custGeom>
            <a:avLst/>
            <a:gdLst/>
            <a:ahLst/>
            <a:cxnLst/>
            <a:rect l="l" t="t" r="r" b="b"/>
            <a:pathLst>
              <a:path w="2145665">
                <a:moveTo>
                  <a:pt x="0" y="0"/>
                </a:moveTo>
                <a:lnTo>
                  <a:pt x="2145456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4552" y="6543974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2155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91170" y="4235023"/>
            <a:ext cx="241300" cy="858519"/>
          </a:xfrm>
          <a:custGeom>
            <a:avLst/>
            <a:gdLst/>
            <a:ahLst/>
            <a:cxnLst/>
            <a:rect l="l" t="t" r="r" b="b"/>
            <a:pathLst>
              <a:path w="241300" h="858520">
                <a:moveTo>
                  <a:pt x="35462" y="0"/>
                </a:moveTo>
                <a:lnTo>
                  <a:pt x="19668" y="36796"/>
                </a:lnTo>
                <a:lnTo>
                  <a:pt x="8782" y="73685"/>
                </a:lnTo>
                <a:lnTo>
                  <a:pt x="2370" y="110757"/>
                </a:lnTo>
                <a:lnTo>
                  <a:pt x="0" y="148104"/>
                </a:lnTo>
                <a:lnTo>
                  <a:pt x="1236" y="185819"/>
                </a:lnTo>
                <a:lnTo>
                  <a:pt x="5647" y="223994"/>
                </a:lnTo>
                <a:lnTo>
                  <a:pt x="12797" y="262720"/>
                </a:lnTo>
                <a:lnTo>
                  <a:pt x="22254" y="302090"/>
                </a:lnTo>
                <a:lnTo>
                  <a:pt x="33583" y="342196"/>
                </a:lnTo>
                <a:lnTo>
                  <a:pt x="46351" y="383129"/>
                </a:lnTo>
                <a:lnTo>
                  <a:pt x="60125" y="424982"/>
                </a:lnTo>
                <a:lnTo>
                  <a:pt x="74471" y="467847"/>
                </a:lnTo>
                <a:lnTo>
                  <a:pt x="88954" y="511815"/>
                </a:lnTo>
                <a:lnTo>
                  <a:pt x="103142" y="556979"/>
                </a:lnTo>
                <a:lnTo>
                  <a:pt x="116601" y="603431"/>
                </a:lnTo>
                <a:lnTo>
                  <a:pt x="128897" y="651262"/>
                </a:lnTo>
                <a:lnTo>
                  <a:pt x="139596" y="700565"/>
                </a:lnTo>
                <a:lnTo>
                  <a:pt x="148265" y="751432"/>
                </a:lnTo>
                <a:lnTo>
                  <a:pt x="154471" y="803954"/>
                </a:lnTo>
                <a:lnTo>
                  <a:pt x="157779" y="858225"/>
                </a:lnTo>
                <a:lnTo>
                  <a:pt x="176064" y="803954"/>
                </a:lnTo>
                <a:lnTo>
                  <a:pt x="192253" y="751432"/>
                </a:lnTo>
                <a:lnTo>
                  <a:pt x="206266" y="700565"/>
                </a:lnTo>
                <a:lnTo>
                  <a:pt x="218025" y="651262"/>
                </a:lnTo>
                <a:lnTo>
                  <a:pt x="227452" y="603431"/>
                </a:lnTo>
                <a:lnTo>
                  <a:pt x="234468" y="556979"/>
                </a:lnTo>
                <a:lnTo>
                  <a:pt x="238993" y="511815"/>
                </a:lnTo>
                <a:lnTo>
                  <a:pt x="240950" y="467847"/>
                </a:lnTo>
                <a:lnTo>
                  <a:pt x="240260" y="424982"/>
                </a:lnTo>
                <a:lnTo>
                  <a:pt x="236844" y="383129"/>
                </a:lnTo>
                <a:lnTo>
                  <a:pt x="230623" y="342196"/>
                </a:lnTo>
                <a:lnTo>
                  <a:pt x="221520" y="302090"/>
                </a:lnTo>
                <a:lnTo>
                  <a:pt x="209454" y="262720"/>
                </a:lnTo>
                <a:lnTo>
                  <a:pt x="194349" y="223994"/>
                </a:lnTo>
                <a:lnTo>
                  <a:pt x="176124" y="185819"/>
                </a:lnTo>
                <a:lnTo>
                  <a:pt x="154701" y="148104"/>
                </a:lnTo>
                <a:lnTo>
                  <a:pt x="130003" y="110757"/>
                </a:lnTo>
                <a:lnTo>
                  <a:pt x="101949" y="73685"/>
                </a:lnTo>
                <a:lnTo>
                  <a:pt x="70462" y="36796"/>
                </a:lnTo>
                <a:lnTo>
                  <a:pt x="35462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91170" y="4235023"/>
            <a:ext cx="241300" cy="858519"/>
          </a:xfrm>
          <a:custGeom>
            <a:avLst/>
            <a:gdLst/>
            <a:ahLst/>
            <a:cxnLst/>
            <a:rect l="l" t="t" r="r" b="b"/>
            <a:pathLst>
              <a:path w="241300" h="858520">
                <a:moveTo>
                  <a:pt x="157779" y="858225"/>
                </a:moveTo>
                <a:lnTo>
                  <a:pt x="176064" y="803954"/>
                </a:lnTo>
                <a:lnTo>
                  <a:pt x="192253" y="751432"/>
                </a:lnTo>
                <a:lnTo>
                  <a:pt x="206266" y="700565"/>
                </a:lnTo>
                <a:lnTo>
                  <a:pt x="218025" y="651262"/>
                </a:lnTo>
                <a:lnTo>
                  <a:pt x="227452" y="603431"/>
                </a:lnTo>
                <a:lnTo>
                  <a:pt x="234468" y="556979"/>
                </a:lnTo>
                <a:lnTo>
                  <a:pt x="238993" y="511815"/>
                </a:lnTo>
                <a:lnTo>
                  <a:pt x="240950" y="467847"/>
                </a:lnTo>
                <a:lnTo>
                  <a:pt x="240260" y="424982"/>
                </a:lnTo>
                <a:lnTo>
                  <a:pt x="236844" y="383129"/>
                </a:lnTo>
                <a:lnTo>
                  <a:pt x="230623" y="342196"/>
                </a:lnTo>
                <a:lnTo>
                  <a:pt x="221520" y="302090"/>
                </a:lnTo>
                <a:lnTo>
                  <a:pt x="209454" y="262720"/>
                </a:lnTo>
                <a:lnTo>
                  <a:pt x="194349" y="223994"/>
                </a:lnTo>
                <a:lnTo>
                  <a:pt x="176124" y="185819"/>
                </a:lnTo>
                <a:lnTo>
                  <a:pt x="154701" y="148104"/>
                </a:lnTo>
                <a:lnTo>
                  <a:pt x="130003" y="110757"/>
                </a:lnTo>
                <a:lnTo>
                  <a:pt x="101949" y="73685"/>
                </a:lnTo>
                <a:lnTo>
                  <a:pt x="70462" y="36796"/>
                </a:lnTo>
                <a:lnTo>
                  <a:pt x="35462" y="0"/>
                </a:lnTo>
                <a:lnTo>
                  <a:pt x="19668" y="36796"/>
                </a:lnTo>
                <a:lnTo>
                  <a:pt x="8782" y="73685"/>
                </a:lnTo>
                <a:lnTo>
                  <a:pt x="2370" y="110757"/>
                </a:lnTo>
                <a:lnTo>
                  <a:pt x="0" y="148104"/>
                </a:lnTo>
                <a:lnTo>
                  <a:pt x="1236" y="185819"/>
                </a:lnTo>
                <a:lnTo>
                  <a:pt x="5647" y="223994"/>
                </a:lnTo>
                <a:lnTo>
                  <a:pt x="12797" y="262720"/>
                </a:lnTo>
                <a:lnTo>
                  <a:pt x="22254" y="302090"/>
                </a:lnTo>
                <a:lnTo>
                  <a:pt x="33583" y="342196"/>
                </a:lnTo>
                <a:lnTo>
                  <a:pt x="46351" y="383129"/>
                </a:lnTo>
                <a:lnTo>
                  <a:pt x="60125" y="424982"/>
                </a:lnTo>
                <a:lnTo>
                  <a:pt x="74471" y="467847"/>
                </a:lnTo>
                <a:lnTo>
                  <a:pt x="88954" y="511815"/>
                </a:lnTo>
                <a:lnTo>
                  <a:pt x="103142" y="556979"/>
                </a:lnTo>
                <a:lnTo>
                  <a:pt x="116601" y="603431"/>
                </a:lnTo>
                <a:lnTo>
                  <a:pt x="128897" y="651262"/>
                </a:lnTo>
                <a:lnTo>
                  <a:pt x="139596" y="700565"/>
                </a:lnTo>
                <a:lnTo>
                  <a:pt x="148265" y="751432"/>
                </a:lnTo>
                <a:lnTo>
                  <a:pt x="154471" y="803954"/>
                </a:lnTo>
                <a:lnTo>
                  <a:pt x="157779" y="858225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09895" y="5093248"/>
            <a:ext cx="490855" cy="368300"/>
          </a:xfrm>
          <a:custGeom>
            <a:avLst/>
            <a:gdLst/>
            <a:ahLst/>
            <a:cxnLst/>
            <a:rect l="l" t="t" r="r" b="b"/>
            <a:pathLst>
              <a:path w="490854" h="368300">
                <a:moveTo>
                  <a:pt x="490392" y="0"/>
                </a:moveTo>
                <a:lnTo>
                  <a:pt x="0" y="0"/>
                </a:lnTo>
                <a:lnTo>
                  <a:pt x="122621" y="367771"/>
                </a:lnTo>
                <a:lnTo>
                  <a:pt x="367771" y="367771"/>
                </a:lnTo>
                <a:lnTo>
                  <a:pt x="490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09895" y="5093248"/>
            <a:ext cx="490855" cy="368300"/>
          </a:xfrm>
          <a:custGeom>
            <a:avLst/>
            <a:gdLst/>
            <a:ahLst/>
            <a:cxnLst/>
            <a:rect l="l" t="t" r="r" b="b"/>
            <a:pathLst>
              <a:path w="490854" h="368300">
                <a:moveTo>
                  <a:pt x="367771" y="367771"/>
                </a:moveTo>
                <a:lnTo>
                  <a:pt x="122621" y="367771"/>
                </a:lnTo>
                <a:lnTo>
                  <a:pt x="0" y="0"/>
                </a:lnTo>
                <a:lnTo>
                  <a:pt x="490392" y="0"/>
                </a:lnTo>
                <a:lnTo>
                  <a:pt x="367771" y="367771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64683" y="4846084"/>
            <a:ext cx="490855" cy="247650"/>
          </a:xfrm>
          <a:custGeom>
            <a:avLst/>
            <a:gdLst/>
            <a:ahLst/>
            <a:cxnLst/>
            <a:rect l="l" t="t" r="r" b="b"/>
            <a:pathLst>
              <a:path w="490854" h="247650">
                <a:moveTo>
                  <a:pt x="222638" y="0"/>
                </a:moveTo>
                <a:lnTo>
                  <a:pt x="177934" y="17284"/>
                </a:lnTo>
                <a:lnTo>
                  <a:pt x="138613" y="52959"/>
                </a:lnTo>
                <a:lnTo>
                  <a:pt x="102916" y="100404"/>
                </a:lnTo>
                <a:lnTo>
                  <a:pt x="69087" y="153000"/>
                </a:lnTo>
                <a:lnTo>
                  <a:pt x="52323" y="179161"/>
                </a:lnTo>
                <a:lnTo>
                  <a:pt x="35367" y="204126"/>
                </a:lnTo>
                <a:lnTo>
                  <a:pt x="17999" y="227070"/>
                </a:lnTo>
                <a:lnTo>
                  <a:pt x="0" y="247164"/>
                </a:lnTo>
                <a:lnTo>
                  <a:pt x="34322" y="245060"/>
                </a:lnTo>
                <a:lnTo>
                  <a:pt x="89960" y="230222"/>
                </a:lnTo>
                <a:lnTo>
                  <a:pt x="132144" y="205639"/>
                </a:lnTo>
                <a:lnTo>
                  <a:pt x="165536" y="176627"/>
                </a:lnTo>
                <a:lnTo>
                  <a:pt x="180393" y="162120"/>
                </a:lnTo>
                <a:lnTo>
                  <a:pt x="194801" y="148500"/>
                </a:lnTo>
                <a:lnTo>
                  <a:pt x="209344" y="136430"/>
                </a:lnTo>
                <a:lnTo>
                  <a:pt x="224604" y="126575"/>
                </a:lnTo>
                <a:lnTo>
                  <a:pt x="241164" y="119599"/>
                </a:lnTo>
                <a:lnTo>
                  <a:pt x="259608" y="116166"/>
                </a:lnTo>
                <a:lnTo>
                  <a:pt x="399422" y="116166"/>
                </a:lnTo>
                <a:lnTo>
                  <a:pt x="369477" y="80690"/>
                </a:lnTo>
                <a:lnTo>
                  <a:pt x="335221" y="47082"/>
                </a:lnTo>
                <a:lnTo>
                  <a:pt x="303629" y="23036"/>
                </a:lnTo>
                <a:lnTo>
                  <a:pt x="274481" y="7725"/>
                </a:lnTo>
                <a:lnTo>
                  <a:pt x="247557" y="322"/>
                </a:lnTo>
                <a:lnTo>
                  <a:pt x="222638" y="0"/>
                </a:lnTo>
                <a:close/>
              </a:path>
              <a:path w="490854" h="247650">
                <a:moveTo>
                  <a:pt x="399422" y="116166"/>
                </a:moveTo>
                <a:lnTo>
                  <a:pt x="259608" y="116166"/>
                </a:lnTo>
                <a:lnTo>
                  <a:pt x="280518" y="116941"/>
                </a:lnTo>
                <a:lnTo>
                  <a:pt x="304478" y="122588"/>
                </a:lnTo>
                <a:lnTo>
                  <a:pt x="363877" y="151158"/>
                </a:lnTo>
                <a:lnTo>
                  <a:pt x="400483" y="175408"/>
                </a:lnTo>
                <a:lnTo>
                  <a:pt x="442471" y="207189"/>
                </a:lnTo>
                <a:lnTo>
                  <a:pt x="490423" y="247164"/>
                </a:lnTo>
                <a:lnTo>
                  <a:pt x="446858" y="179903"/>
                </a:lnTo>
                <a:lnTo>
                  <a:pt x="406616" y="124688"/>
                </a:lnTo>
                <a:lnTo>
                  <a:pt x="399422" y="116166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4683" y="4846084"/>
            <a:ext cx="490855" cy="247650"/>
          </a:xfrm>
          <a:custGeom>
            <a:avLst/>
            <a:gdLst/>
            <a:ahLst/>
            <a:cxnLst/>
            <a:rect l="l" t="t" r="r" b="b"/>
            <a:pathLst>
              <a:path w="490854" h="247650">
                <a:moveTo>
                  <a:pt x="490423" y="247164"/>
                </a:moveTo>
                <a:lnTo>
                  <a:pt x="442471" y="207189"/>
                </a:lnTo>
                <a:lnTo>
                  <a:pt x="400483" y="175408"/>
                </a:lnTo>
                <a:lnTo>
                  <a:pt x="363877" y="151158"/>
                </a:lnTo>
                <a:lnTo>
                  <a:pt x="304478" y="122588"/>
                </a:lnTo>
                <a:lnTo>
                  <a:pt x="259608" y="116166"/>
                </a:lnTo>
                <a:lnTo>
                  <a:pt x="241164" y="119599"/>
                </a:lnTo>
                <a:lnTo>
                  <a:pt x="194801" y="148500"/>
                </a:lnTo>
                <a:lnTo>
                  <a:pt x="165536" y="176627"/>
                </a:lnTo>
                <a:lnTo>
                  <a:pt x="149647" y="191354"/>
                </a:lnTo>
                <a:lnTo>
                  <a:pt x="112442" y="218816"/>
                </a:lnTo>
                <a:lnTo>
                  <a:pt x="64115" y="239191"/>
                </a:lnTo>
                <a:lnTo>
                  <a:pt x="0" y="247164"/>
                </a:lnTo>
                <a:lnTo>
                  <a:pt x="17999" y="227070"/>
                </a:lnTo>
                <a:lnTo>
                  <a:pt x="35367" y="204126"/>
                </a:lnTo>
                <a:lnTo>
                  <a:pt x="52323" y="179161"/>
                </a:lnTo>
                <a:lnTo>
                  <a:pt x="69087" y="153000"/>
                </a:lnTo>
                <a:lnTo>
                  <a:pt x="85878" y="126472"/>
                </a:lnTo>
                <a:lnTo>
                  <a:pt x="102916" y="100404"/>
                </a:lnTo>
                <a:lnTo>
                  <a:pt x="138613" y="52959"/>
                </a:lnTo>
                <a:lnTo>
                  <a:pt x="177934" y="17284"/>
                </a:lnTo>
                <a:lnTo>
                  <a:pt x="222638" y="0"/>
                </a:lnTo>
                <a:lnTo>
                  <a:pt x="247557" y="322"/>
                </a:lnTo>
                <a:lnTo>
                  <a:pt x="303629" y="23036"/>
                </a:lnTo>
                <a:lnTo>
                  <a:pt x="335221" y="47082"/>
                </a:lnTo>
                <a:lnTo>
                  <a:pt x="369477" y="80690"/>
                </a:lnTo>
                <a:lnTo>
                  <a:pt x="406616" y="124688"/>
                </a:lnTo>
                <a:lnTo>
                  <a:pt x="446858" y="179903"/>
                </a:lnTo>
                <a:lnTo>
                  <a:pt x="490423" y="247164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64683" y="4603141"/>
            <a:ext cx="479425" cy="490220"/>
          </a:xfrm>
          <a:custGeom>
            <a:avLst/>
            <a:gdLst/>
            <a:ahLst/>
            <a:cxnLst/>
            <a:rect l="l" t="t" r="r" b="b"/>
            <a:pathLst>
              <a:path w="479425" h="490220">
                <a:moveTo>
                  <a:pt x="324156" y="54397"/>
                </a:moveTo>
                <a:lnTo>
                  <a:pt x="187893" y="54397"/>
                </a:lnTo>
                <a:lnTo>
                  <a:pt x="207207" y="57572"/>
                </a:lnTo>
                <a:lnTo>
                  <a:pt x="225717" y="64792"/>
                </a:lnTo>
                <a:lnTo>
                  <a:pt x="261762" y="92471"/>
                </a:lnTo>
                <a:lnTo>
                  <a:pt x="298900" y="139642"/>
                </a:lnTo>
                <a:lnTo>
                  <a:pt x="340006" y="208513"/>
                </a:lnTo>
                <a:lnTo>
                  <a:pt x="362946" y="251775"/>
                </a:lnTo>
                <a:lnTo>
                  <a:pt x="387955" y="301290"/>
                </a:lnTo>
                <a:lnTo>
                  <a:pt x="415393" y="357332"/>
                </a:lnTo>
                <a:lnTo>
                  <a:pt x="445619" y="420179"/>
                </a:lnTo>
                <a:lnTo>
                  <a:pt x="478993" y="490106"/>
                </a:lnTo>
                <a:lnTo>
                  <a:pt x="477941" y="419306"/>
                </a:lnTo>
                <a:lnTo>
                  <a:pt x="471668" y="354022"/>
                </a:lnTo>
                <a:lnTo>
                  <a:pt x="460644" y="294254"/>
                </a:lnTo>
                <a:lnTo>
                  <a:pt x="445335" y="240004"/>
                </a:lnTo>
                <a:lnTo>
                  <a:pt x="426211" y="191269"/>
                </a:lnTo>
                <a:lnTo>
                  <a:pt x="403740" y="148052"/>
                </a:lnTo>
                <a:lnTo>
                  <a:pt x="378391" y="110351"/>
                </a:lnTo>
                <a:lnTo>
                  <a:pt x="350631" y="78167"/>
                </a:lnTo>
                <a:lnTo>
                  <a:pt x="324156" y="54397"/>
                </a:lnTo>
                <a:close/>
              </a:path>
              <a:path w="479425" h="490220">
                <a:moveTo>
                  <a:pt x="192070" y="0"/>
                </a:moveTo>
                <a:lnTo>
                  <a:pt x="128167" y="7350"/>
                </a:lnTo>
                <a:lnTo>
                  <a:pt x="69611" y="36769"/>
                </a:lnTo>
                <a:lnTo>
                  <a:pt x="20149" y="88255"/>
                </a:lnTo>
                <a:lnTo>
                  <a:pt x="0" y="122274"/>
                </a:lnTo>
                <a:lnTo>
                  <a:pt x="35002" y="104855"/>
                </a:lnTo>
                <a:lnTo>
                  <a:pt x="66686" y="89550"/>
                </a:lnTo>
                <a:lnTo>
                  <a:pt x="121533" y="66388"/>
                </a:lnTo>
                <a:lnTo>
                  <a:pt x="167416" y="54992"/>
                </a:lnTo>
                <a:lnTo>
                  <a:pt x="187893" y="54397"/>
                </a:lnTo>
                <a:lnTo>
                  <a:pt x="324156" y="54397"/>
                </a:lnTo>
                <a:lnTo>
                  <a:pt x="320929" y="51500"/>
                </a:lnTo>
                <a:lnTo>
                  <a:pt x="289754" y="30350"/>
                </a:lnTo>
                <a:lnTo>
                  <a:pt x="257573" y="14716"/>
                </a:lnTo>
                <a:lnTo>
                  <a:pt x="224856" y="4599"/>
                </a:lnTo>
                <a:lnTo>
                  <a:pt x="192070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4683" y="4603141"/>
            <a:ext cx="479425" cy="490220"/>
          </a:xfrm>
          <a:custGeom>
            <a:avLst/>
            <a:gdLst/>
            <a:ahLst/>
            <a:cxnLst/>
            <a:rect l="l" t="t" r="r" b="b"/>
            <a:pathLst>
              <a:path w="479425" h="490220">
                <a:moveTo>
                  <a:pt x="478993" y="490106"/>
                </a:moveTo>
                <a:lnTo>
                  <a:pt x="445619" y="420179"/>
                </a:lnTo>
                <a:lnTo>
                  <a:pt x="415393" y="357332"/>
                </a:lnTo>
                <a:lnTo>
                  <a:pt x="387955" y="301290"/>
                </a:lnTo>
                <a:lnTo>
                  <a:pt x="362946" y="251775"/>
                </a:lnTo>
                <a:lnTo>
                  <a:pt x="340006" y="208513"/>
                </a:lnTo>
                <a:lnTo>
                  <a:pt x="318777" y="171227"/>
                </a:lnTo>
                <a:lnTo>
                  <a:pt x="280014" y="113482"/>
                </a:lnTo>
                <a:lnTo>
                  <a:pt x="243782" y="76333"/>
                </a:lnTo>
                <a:lnTo>
                  <a:pt x="207207" y="57572"/>
                </a:lnTo>
                <a:lnTo>
                  <a:pt x="187893" y="54397"/>
                </a:lnTo>
                <a:lnTo>
                  <a:pt x="167416" y="54992"/>
                </a:lnTo>
                <a:lnTo>
                  <a:pt x="121533" y="66388"/>
                </a:lnTo>
                <a:lnTo>
                  <a:pt x="66686" y="89550"/>
                </a:lnTo>
                <a:lnTo>
                  <a:pt x="0" y="122274"/>
                </a:lnTo>
                <a:lnTo>
                  <a:pt x="20149" y="88255"/>
                </a:lnTo>
                <a:lnTo>
                  <a:pt x="69611" y="36769"/>
                </a:lnTo>
                <a:lnTo>
                  <a:pt x="128167" y="7350"/>
                </a:lnTo>
                <a:lnTo>
                  <a:pt x="192070" y="0"/>
                </a:lnTo>
                <a:lnTo>
                  <a:pt x="224856" y="4599"/>
                </a:lnTo>
                <a:lnTo>
                  <a:pt x="289754" y="30350"/>
                </a:lnTo>
                <a:lnTo>
                  <a:pt x="350631" y="78167"/>
                </a:lnTo>
                <a:lnTo>
                  <a:pt x="378391" y="110351"/>
                </a:lnTo>
                <a:lnTo>
                  <a:pt x="403740" y="148052"/>
                </a:lnTo>
                <a:lnTo>
                  <a:pt x="426211" y="191269"/>
                </a:lnTo>
                <a:lnTo>
                  <a:pt x="445335" y="240004"/>
                </a:lnTo>
                <a:lnTo>
                  <a:pt x="460644" y="294254"/>
                </a:lnTo>
                <a:lnTo>
                  <a:pt x="471668" y="354022"/>
                </a:lnTo>
                <a:lnTo>
                  <a:pt x="477941" y="419306"/>
                </a:lnTo>
                <a:lnTo>
                  <a:pt x="478993" y="490106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65769" y="4524304"/>
            <a:ext cx="357505" cy="568960"/>
          </a:xfrm>
          <a:custGeom>
            <a:avLst/>
            <a:gdLst/>
            <a:ahLst/>
            <a:cxnLst/>
            <a:rect l="l" t="t" r="r" b="b"/>
            <a:pathLst>
              <a:path w="357504" h="568960">
                <a:moveTo>
                  <a:pt x="196369" y="0"/>
                </a:moveTo>
                <a:lnTo>
                  <a:pt x="145187" y="20071"/>
                </a:lnTo>
                <a:lnTo>
                  <a:pt x="101601" y="64050"/>
                </a:lnTo>
                <a:lnTo>
                  <a:pt x="65680" y="128259"/>
                </a:lnTo>
                <a:lnTo>
                  <a:pt x="50614" y="166801"/>
                </a:lnTo>
                <a:lnTo>
                  <a:pt x="37490" y="209021"/>
                </a:lnTo>
                <a:lnTo>
                  <a:pt x="26317" y="254459"/>
                </a:lnTo>
                <a:lnTo>
                  <a:pt x="17102" y="302657"/>
                </a:lnTo>
                <a:lnTo>
                  <a:pt x="9854" y="353155"/>
                </a:lnTo>
                <a:lnTo>
                  <a:pt x="4582" y="405491"/>
                </a:lnTo>
                <a:lnTo>
                  <a:pt x="1294" y="459208"/>
                </a:lnTo>
                <a:lnTo>
                  <a:pt x="0" y="513846"/>
                </a:lnTo>
                <a:lnTo>
                  <a:pt x="706" y="568943"/>
                </a:lnTo>
                <a:lnTo>
                  <a:pt x="17469" y="515593"/>
                </a:lnTo>
                <a:lnTo>
                  <a:pt x="34395" y="465829"/>
                </a:lnTo>
                <a:lnTo>
                  <a:pt x="51475" y="419561"/>
                </a:lnTo>
                <a:lnTo>
                  <a:pt x="68700" y="376695"/>
                </a:lnTo>
                <a:lnTo>
                  <a:pt x="86063" y="337140"/>
                </a:lnTo>
                <a:lnTo>
                  <a:pt x="103555" y="300804"/>
                </a:lnTo>
                <a:lnTo>
                  <a:pt x="138888" y="237422"/>
                </a:lnTo>
                <a:lnTo>
                  <a:pt x="174632" y="185810"/>
                </a:lnTo>
                <a:lnTo>
                  <a:pt x="210719" y="145233"/>
                </a:lnTo>
                <a:lnTo>
                  <a:pt x="247078" y="114955"/>
                </a:lnTo>
                <a:lnTo>
                  <a:pt x="283642" y="94240"/>
                </a:lnTo>
                <a:lnTo>
                  <a:pt x="320342" y="82350"/>
                </a:lnTo>
                <a:lnTo>
                  <a:pt x="357109" y="78551"/>
                </a:lnTo>
                <a:lnTo>
                  <a:pt x="321248" y="46290"/>
                </a:lnTo>
                <a:lnTo>
                  <a:pt x="287235" y="22764"/>
                </a:lnTo>
                <a:lnTo>
                  <a:pt x="255079" y="7513"/>
                </a:lnTo>
                <a:lnTo>
                  <a:pt x="224787" y="78"/>
                </a:lnTo>
                <a:lnTo>
                  <a:pt x="196369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65769" y="4524304"/>
            <a:ext cx="357505" cy="568960"/>
          </a:xfrm>
          <a:custGeom>
            <a:avLst/>
            <a:gdLst/>
            <a:ahLst/>
            <a:cxnLst/>
            <a:rect l="l" t="t" r="r" b="b"/>
            <a:pathLst>
              <a:path w="357504" h="568960">
                <a:moveTo>
                  <a:pt x="706" y="568943"/>
                </a:moveTo>
                <a:lnTo>
                  <a:pt x="17469" y="515593"/>
                </a:lnTo>
                <a:lnTo>
                  <a:pt x="34395" y="465829"/>
                </a:lnTo>
                <a:lnTo>
                  <a:pt x="51475" y="419561"/>
                </a:lnTo>
                <a:lnTo>
                  <a:pt x="68700" y="376695"/>
                </a:lnTo>
                <a:lnTo>
                  <a:pt x="86063" y="337140"/>
                </a:lnTo>
                <a:lnTo>
                  <a:pt x="103555" y="300804"/>
                </a:lnTo>
                <a:lnTo>
                  <a:pt x="138888" y="237422"/>
                </a:lnTo>
                <a:lnTo>
                  <a:pt x="174632" y="185810"/>
                </a:lnTo>
                <a:lnTo>
                  <a:pt x="210719" y="145233"/>
                </a:lnTo>
                <a:lnTo>
                  <a:pt x="247078" y="114955"/>
                </a:lnTo>
                <a:lnTo>
                  <a:pt x="283642" y="94240"/>
                </a:lnTo>
                <a:lnTo>
                  <a:pt x="320342" y="82350"/>
                </a:lnTo>
                <a:lnTo>
                  <a:pt x="357109" y="78551"/>
                </a:lnTo>
                <a:lnTo>
                  <a:pt x="321248" y="46290"/>
                </a:lnTo>
                <a:lnTo>
                  <a:pt x="287235" y="22764"/>
                </a:lnTo>
                <a:lnTo>
                  <a:pt x="255079" y="7513"/>
                </a:lnTo>
                <a:lnTo>
                  <a:pt x="224787" y="78"/>
                </a:lnTo>
                <a:lnTo>
                  <a:pt x="196369" y="0"/>
                </a:lnTo>
                <a:lnTo>
                  <a:pt x="169833" y="6817"/>
                </a:lnTo>
                <a:lnTo>
                  <a:pt x="122440" y="39302"/>
                </a:lnTo>
                <a:lnTo>
                  <a:pt x="82678" y="93856"/>
                </a:lnTo>
                <a:lnTo>
                  <a:pt x="65680" y="128259"/>
                </a:lnTo>
                <a:lnTo>
                  <a:pt x="50614" y="166801"/>
                </a:lnTo>
                <a:lnTo>
                  <a:pt x="37490" y="209021"/>
                </a:lnTo>
                <a:lnTo>
                  <a:pt x="26317" y="254459"/>
                </a:lnTo>
                <a:lnTo>
                  <a:pt x="17102" y="302657"/>
                </a:lnTo>
                <a:lnTo>
                  <a:pt x="9854" y="353155"/>
                </a:lnTo>
                <a:lnTo>
                  <a:pt x="4582" y="405491"/>
                </a:lnTo>
                <a:lnTo>
                  <a:pt x="1294" y="459208"/>
                </a:lnTo>
                <a:lnTo>
                  <a:pt x="0" y="513846"/>
                </a:lnTo>
                <a:lnTo>
                  <a:pt x="706" y="56894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5106" y="4861103"/>
            <a:ext cx="368300" cy="232410"/>
          </a:xfrm>
          <a:custGeom>
            <a:avLst/>
            <a:gdLst/>
            <a:ahLst/>
            <a:cxnLst/>
            <a:rect l="l" t="t" r="r" b="b"/>
            <a:pathLst>
              <a:path w="368300" h="232410">
                <a:moveTo>
                  <a:pt x="202264" y="0"/>
                </a:moveTo>
                <a:lnTo>
                  <a:pt x="147095" y="20277"/>
                </a:lnTo>
                <a:lnTo>
                  <a:pt x="110318" y="54486"/>
                </a:lnTo>
                <a:lnTo>
                  <a:pt x="73542" y="102671"/>
                </a:lnTo>
                <a:lnTo>
                  <a:pt x="36769" y="162627"/>
                </a:lnTo>
                <a:lnTo>
                  <a:pt x="18384" y="196328"/>
                </a:lnTo>
                <a:lnTo>
                  <a:pt x="0" y="232144"/>
                </a:lnTo>
                <a:lnTo>
                  <a:pt x="19257" y="198949"/>
                </a:lnTo>
                <a:lnTo>
                  <a:pt x="40079" y="172558"/>
                </a:lnTo>
                <a:lnTo>
                  <a:pt x="85311" y="137983"/>
                </a:lnTo>
                <a:lnTo>
                  <a:pt x="133487" y="124006"/>
                </a:lnTo>
                <a:lnTo>
                  <a:pt x="157990" y="123362"/>
                </a:lnTo>
                <a:lnTo>
                  <a:pt x="324753" y="123362"/>
                </a:lnTo>
                <a:lnTo>
                  <a:pt x="312604" y="98484"/>
                </a:lnTo>
                <a:lnTo>
                  <a:pt x="275824" y="42482"/>
                </a:lnTo>
                <a:lnTo>
                  <a:pt x="239044" y="10390"/>
                </a:lnTo>
                <a:lnTo>
                  <a:pt x="220654" y="2620"/>
                </a:lnTo>
                <a:lnTo>
                  <a:pt x="202264" y="0"/>
                </a:lnTo>
                <a:close/>
              </a:path>
              <a:path w="368300" h="232410">
                <a:moveTo>
                  <a:pt x="324753" y="123362"/>
                </a:moveTo>
                <a:lnTo>
                  <a:pt x="157990" y="123362"/>
                </a:lnTo>
                <a:lnTo>
                  <a:pt x="182401" y="126213"/>
                </a:lnTo>
                <a:lnTo>
                  <a:pt x="206445" y="132006"/>
                </a:lnTo>
                <a:lnTo>
                  <a:pt x="252327" y="150213"/>
                </a:lnTo>
                <a:lnTo>
                  <a:pt x="293428" y="173570"/>
                </a:lnTo>
                <a:lnTo>
                  <a:pt x="327542" y="197662"/>
                </a:lnTo>
                <a:lnTo>
                  <a:pt x="360783" y="225524"/>
                </a:lnTo>
                <a:lnTo>
                  <a:pt x="367771" y="232144"/>
                </a:lnTo>
                <a:lnTo>
                  <a:pt x="349382" y="180602"/>
                </a:lnTo>
                <a:lnTo>
                  <a:pt x="330993" y="136140"/>
                </a:lnTo>
                <a:lnTo>
                  <a:pt x="324753" y="123362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5106" y="4861103"/>
            <a:ext cx="368300" cy="232410"/>
          </a:xfrm>
          <a:custGeom>
            <a:avLst/>
            <a:gdLst/>
            <a:ahLst/>
            <a:cxnLst/>
            <a:rect l="l" t="t" r="r" b="b"/>
            <a:pathLst>
              <a:path w="368300" h="232410">
                <a:moveTo>
                  <a:pt x="0" y="232144"/>
                </a:moveTo>
                <a:lnTo>
                  <a:pt x="19257" y="198949"/>
                </a:lnTo>
                <a:lnTo>
                  <a:pt x="62189" y="152420"/>
                </a:lnTo>
                <a:lnTo>
                  <a:pt x="109169" y="128696"/>
                </a:lnTo>
                <a:lnTo>
                  <a:pt x="157990" y="123362"/>
                </a:lnTo>
                <a:lnTo>
                  <a:pt x="182401" y="126213"/>
                </a:lnTo>
                <a:lnTo>
                  <a:pt x="229845" y="140190"/>
                </a:lnTo>
                <a:lnTo>
                  <a:pt x="273613" y="161524"/>
                </a:lnTo>
                <a:lnTo>
                  <a:pt x="311496" y="185799"/>
                </a:lnTo>
                <a:lnTo>
                  <a:pt x="352461" y="218075"/>
                </a:lnTo>
                <a:lnTo>
                  <a:pt x="367771" y="232144"/>
                </a:lnTo>
                <a:lnTo>
                  <a:pt x="349382" y="180602"/>
                </a:lnTo>
                <a:lnTo>
                  <a:pt x="330993" y="136140"/>
                </a:lnTo>
                <a:lnTo>
                  <a:pt x="312604" y="98484"/>
                </a:lnTo>
                <a:lnTo>
                  <a:pt x="275824" y="42482"/>
                </a:lnTo>
                <a:lnTo>
                  <a:pt x="239044" y="10390"/>
                </a:lnTo>
                <a:lnTo>
                  <a:pt x="202264" y="0"/>
                </a:lnTo>
                <a:lnTo>
                  <a:pt x="183874" y="2253"/>
                </a:lnTo>
                <a:lnTo>
                  <a:pt x="147095" y="20277"/>
                </a:lnTo>
                <a:lnTo>
                  <a:pt x="110318" y="54486"/>
                </a:lnTo>
                <a:lnTo>
                  <a:pt x="73542" y="102671"/>
                </a:lnTo>
                <a:lnTo>
                  <a:pt x="36769" y="162627"/>
                </a:lnTo>
                <a:lnTo>
                  <a:pt x="18384" y="196328"/>
                </a:lnTo>
                <a:lnTo>
                  <a:pt x="0" y="232144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10476" y="3254240"/>
            <a:ext cx="1103630" cy="1348740"/>
          </a:xfrm>
          <a:custGeom>
            <a:avLst/>
            <a:gdLst/>
            <a:ahLst/>
            <a:cxnLst/>
            <a:rect l="l" t="t" r="r" b="b"/>
            <a:pathLst>
              <a:path w="1103629" h="1348739">
                <a:moveTo>
                  <a:pt x="0" y="1348615"/>
                </a:moveTo>
                <a:lnTo>
                  <a:pt x="1103375" y="1348615"/>
                </a:lnTo>
                <a:lnTo>
                  <a:pt x="1103375" y="0"/>
                </a:lnTo>
                <a:lnTo>
                  <a:pt x="0" y="0"/>
                </a:lnTo>
                <a:lnTo>
                  <a:pt x="0" y="1348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10476" y="3254240"/>
            <a:ext cx="1103630" cy="1450975"/>
          </a:xfrm>
          <a:custGeom>
            <a:avLst/>
            <a:gdLst/>
            <a:ahLst/>
            <a:cxnLst/>
            <a:rect l="l" t="t" r="r" b="b"/>
            <a:pathLst>
              <a:path w="1103629" h="1450975">
                <a:moveTo>
                  <a:pt x="0" y="1450753"/>
                </a:moveTo>
                <a:lnTo>
                  <a:pt x="1103375" y="1450753"/>
                </a:lnTo>
                <a:lnTo>
                  <a:pt x="1103375" y="0"/>
                </a:lnTo>
                <a:lnTo>
                  <a:pt x="0" y="0"/>
                </a:lnTo>
                <a:lnTo>
                  <a:pt x="0" y="145075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55657" y="4357638"/>
            <a:ext cx="123189" cy="245745"/>
          </a:xfrm>
          <a:custGeom>
            <a:avLst/>
            <a:gdLst/>
            <a:ahLst/>
            <a:cxnLst/>
            <a:rect l="l" t="t" r="r" b="b"/>
            <a:pathLst>
              <a:path w="123190" h="245745">
                <a:moveTo>
                  <a:pt x="0" y="245217"/>
                </a:moveTo>
                <a:lnTo>
                  <a:pt x="122610" y="245217"/>
                </a:lnTo>
                <a:lnTo>
                  <a:pt x="122610" y="0"/>
                </a:lnTo>
                <a:lnTo>
                  <a:pt x="0" y="0"/>
                </a:lnTo>
                <a:lnTo>
                  <a:pt x="0" y="245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955657" y="4357638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610" y="367808"/>
                </a:lnTo>
                <a:lnTo>
                  <a:pt x="122610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46080" y="4357638"/>
            <a:ext cx="123189" cy="245745"/>
          </a:xfrm>
          <a:custGeom>
            <a:avLst/>
            <a:gdLst/>
            <a:ahLst/>
            <a:cxnLst/>
            <a:rect l="l" t="t" r="r" b="b"/>
            <a:pathLst>
              <a:path w="123190" h="245745">
                <a:moveTo>
                  <a:pt x="0" y="245217"/>
                </a:moveTo>
                <a:lnTo>
                  <a:pt x="122598" y="245217"/>
                </a:lnTo>
                <a:lnTo>
                  <a:pt x="122598" y="0"/>
                </a:lnTo>
                <a:lnTo>
                  <a:pt x="0" y="0"/>
                </a:lnTo>
                <a:lnTo>
                  <a:pt x="0" y="245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446080" y="4357638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598" y="367808"/>
                </a:lnTo>
                <a:lnTo>
                  <a:pt x="122598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568671" y="4357638"/>
            <a:ext cx="123189" cy="245745"/>
          </a:xfrm>
          <a:custGeom>
            <a:avLst/>
            <a:gdLst/>
            <a:ahLst/>
            <a:cxnLst/>
            <a:rect l="l" t="t" r="r" b="b"/>
            <a:pathLst>
              <a:path w="123190" h="245745">
                <a:moveTo>
                  <a:pt x="0" y="245217"/>
                </a:moveTo>
                <a:lnTo>
                  <a:pt x="122610" y="245217"/>
                </a:lnTo>
                <a:lnTo>
                  <a:pt x="122610" y="0"/>
                </a:lnTo>
                <a:lnTo>
                  <a:pt x="0" y="0"/>
                </a:lnTo>
                <a:lnTo>
                  <a:pt x="0" y="245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568671" y="4357638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610" y="367808"/>
                </a:lnTo>
                <a:lnTo>
                  <a:pt x="122610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575682" y="3847409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122590" y="0"/>
                </a:moveTo>
                <a:lnTo>
                  <a:pt x="0" y="346770"/>
                </a:lnTo>
                <a:lnTo>
                  <a:pt x="115580" y="387644"/>
                </a:lnTo>
                <a:lnTo>
                  <a:pt x="238170" y="40873"/>
                </a:lnTo>
                <a:lnTo>
                  <a:pt x="122590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575682" y="3847409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238170" y="40873"/>
                </a:moveTo>
                <a:lnTo>
                  <a:pt x="122590" y="0"/>
                </a:lnTo>
                <a:lnTo>
                  <a:pt x="0" y="346770"/>
                </a:lnTo>
                <a:lnTo>
                  <a:pt x="115580" y="387644"/>
                </a:lnTo>
                <a:lnTo>
                  <a:pt x="238170" y="4087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07879" y="4357644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122621" y="0"/>
                </a:moveTo>
                <a:lnTo>
                  <a:pt x="0" y="346770"/>
                </a:lnTo>
                <a:lnTo>
                  <a:pt x="115580" y="387644"/>
                </a:lnTo>
                <a:lnTo>
                  <a:pt x="238170" y="40873"/>
                </a:lnTo>
                <a:lnTo>
                  <a:pt x="122621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07879" y="4357644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238170" y="40873"/>
                </a:moveTo>
                <a:lnTo>
                  <a:pt x="122621" y="0"/>
                </a:lnTo>
                <a:lnTo>
                  <a:pt x="0" y="346770"/>
                </a:lnTo>
                <a:lnTo>
                  <a:pt x="115580" y="387644"/>
                </a:lnTo>
                <a:lnTo>
                  <a:pt x="238170" y="4087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085258" y="4357644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122621" y="0"/>
                </a:moveTo>
                <a:lnTo>
                  <a:pt x="0" y="346770"/>
                </a:lnTo>
                <a:lnTo>
                  <a:pt x="115580" y="387644"/>
                </a:lnTo>
                <a:lnTo>
                  <a:pt x="238201" y="40873"/>
                </a:lnTo>
                <a:lnTo>
                  <a:pt x="12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85258" y="4357644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238201" y="40873"/>
                </a:moveTo>
                <a:lnTo>
                  <a:pt x="122621" y="0"/>
                </a:lnTo>
                <a:lnTo>
                  <a:pt x="0" y="346770"/>
                </a:lnTo>
                <a:lnTo>
                  <a:pt x="115580" y="387644"/>
                </a:lnTo>
                <a:lnTo>
                  <a:pt x="238201" y="4087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10476" y="3744661"/>
            <a:ext cx="1103630" cy="0"/>
          </a:xfrm>
          <a:custGeom>
            <a:avLst/>
            <a:gdLst/>
            <a:ahLst/>
            <a:cxnLst/>
            <a:rect l="l" t="t" r="r" b="b"/>
            <a:pathLst>
              <a:path w="1103629">
                <a:moveTo>
                  <a:pt x="0" y="0"/>
                </a:moveTo>
                <a:lnTo>
                  <a:pt x="1103375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10476" y="4235053"/>
            <a:ext cx="1103630" cy="0"/>
          </a:xfrm>
          <a:custGeom>
            <a:avLst/>
            <a:gdLst/>
            <a:ahLst/>
            <a:cxnLst/>
            <a:rect l="l" t="t" r="r" b="b"/>
            <a:pathLst>
              <a:path w="1103629">
                <a:moveTo>
                  <a:pt x="0" y="0"/>
                </a:moveTo>
                <a:lnTo>
                  <a:pt x="1103375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833066" y="3376852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598" y="367808"/>
                </a:lnTo>
                <a:lnTo>
                  <a:pt x="122598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33066" y="3376852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598" y="367808"/>
                </a:lnTo>
                <a:lnTo>
                  <a:pt x="122598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691261" y="3376852"/>
            <a:ext cx="122555" cy="368300"/>
          </a:xfrm>
          <a:custGeom>
            <a:avLst/>
            <a:gdLst/>
            <a:ahLst/>
            <a:cxnLst/>
            <a:rect l="l" t="t" r="r" b="b"/>
            <a:pathLst>
              <a:path w="122554" h="368300">
                <a:moveTo>
                  <a:pt x="0" y="367808"/>
                </a:moveTo>
                <a:lnTo>
                  <a:pt x="122562" y="367808"/>
                </a:lnTo>
                <a:lnTo>
                  <a:pt x="12256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691261" y="3376852"/>
            <a:ext cx="122555" cy="368300"/>
          </a:xfrm>
          <a:custGeom>
            <a:avLst/>
            <a:gdLst/>
            <a:ahLst/>
            <a:cxnLst/>
            <a:rect l="l" t="t" r="r" b="b"/>
            <a:pathLst>
              <a:path w="122554" h="368300">
                <a:moveTo>
                  <a:pt x="0" y="367808"/>
                </a:moveTo>
                <a:lnTo>
                  <a:pt x="122562" y="367808"/>
                </a:lnTo>
                <a:lnTo>
                  <a:pt x="12256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955657" y="3376852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610" y="367808"/>
                </a:lnTo>
                <a:lnTo>
                  <a:pt x="122610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5657" y="3376852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610" y="367808"/>
                </a:lnTo>
                <a:lnTo>
                  <a:pt x="122610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46080" y="3847409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122590" y="0"/>
                </a:moveTo>
                <a:lnTo>
                  <a:pt x="0" y="346770"/>
                </a:lnTo>
                <a:lnTo>
                  <a:pt x="115549" y="387644"/>
                </a:lnTo>
                <a:lnTo>
                  <a:pt x="238170" y="40873"/>
                </a:lnTo>
                <a:lnTo>
                  <a:pt x="122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46080" y="3847409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238170" y="40873"/>
                </a:moveTo>
                <a:lnTo>
                  <a:pt x="122590" y="0"/>
                </a:lnTo>
                <a:lnTo>
                  <a:pt x="0" y="346770"/>
                </a:lnTo>
                <a:lnTo>
                  <a:pt x="115549" y="387644"/>
                </a:lnTo>
                <a:lnTo>
                  <a:pt x="238170" y="4087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446080" y="3357016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122590" y="0"/>
                </a:moveTo>
                <a:lnTo>
                  <a:pt x="0" y="346770"/>
                </a:lnTo>
                <a:lnTo>
                  <a:pt x="115549" y="387644"/>
                </a:lnTo>
                <a:lnTo>
                  <a:pt x="238170" y="40873"/>
                </a:lnTo>
                <a:lnTo>
                  <a:pt x="122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446080" y="3357016"/>
            <a:ext cx="238760" cy="387985"/>
          </a:xfrm>
          <a:custGeom>
            <a:avLst/>
            <a:gdLst/>
            <a:ahLst/>
            <a:cxnLst/>
            <a:rect l="l" t="t" r="r" b="b"/>
            <a:pathLst>
              <a:path w="238759" h="387985">
                <a:moveTo>
                  <a:pt x="238170" y="40873"/>
                </a:moveTo>
                <a:lnTo>
                  <a:pt x="122590" y="0"/>
                </a:lnTo>
                <a:lnTo>
                  <a:pt x="0" y="346770"/>
                </a:lnTo>
                <a:lnTo>
                  <a:pt x="115549" y="387644"/>
                </a:lnTo>
                <a:lnTo>
                  <a:pt x="238170" y="4087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833066" y="3867245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598" y="367808"/>
                </a:lnTo>
                <a:lnTo>
                  <a:pt x="122598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833066" y="3867245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598" y="367808"/>
                </a:lnTo>
                <a:lnTo>
                  <a:pt x="122598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00838" y="3867245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610" y="367808"/>
                </a:lnTo>
                <a:lnTo>
                  <a:pt x="122610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200838" y="3867245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610" y="367808"/>
                </a:lnTo>
                <a:lnTo>
                  <a:pt x="122610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955657" y="3867245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610" y="367808"/>
                </a:lnTo>
                <a:lnTo>
                  <a:pt x="122610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955657" y="3867245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367808"/>
                </a:moveTo>
                <a:lnTo>
                  <a:pt x="122610" y="367808"/>
                </a:lnTo>
                <a:lnTo>
                  <a:pt x="122610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078279" y="3499451"/>
            <a:ext cx="122555" cy="245745"/>
          </a:xfrm>
          <a:custGeom>
            <a:avLst/>
            <a:gdLst/>
            <a:ahLst/>
            <a:cxnLst/>
            <a:rect l="l" t="t" r="r" b="b"/>
            <a:pathLst>
              <a:path w="122554" h="245745">
                <a:moveTo>
                  <a:pt x="0" y="245209"/>
                </a:moveTo>
                <a:lnTo>
                  <a:pt x="122562" y="245209"/>
                </a:lnTo>
                <a:lnTo>
                  <a:pt x="122562" y="0"/>
                </a:lnTo>
                <a:lnTo>
                  <a:pt x="0" y="0"/>
                </a:lnTo>
                <a:lnTo>
                  <a:pt x="0" y="245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078279" y="3499451"/>
            <a:ext cx="122555" cy="245745"/>
          </a:xfrm>
          <a:custGeom>
            <a:avLst/>
            <a:gdLst/>
            <a:ahLst/>
            <a:cxnLst/>
            <a:rect l="l" t="t" r="r" b="b"/>
            <a:pathLst>
              <a:path w="122554" h="245745">
                <a:moveTo>
                  <a:pt x="0" y="245209"/>
                </a:moveTo>
                <a:lnTo>
                  <a:pt x="122562" y="245209"/>
                </a:lnTo>
                <a:lnTo>
                  <a:pt x="122562" y="0"/>
                </a:lnTo>
                <a:lnTo>
                  <a:pt x="0" y="0"/>
                </a:lnTo>
                <a:lnTo>
                  <a:pt x="0" y="245209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078279" y="3989856"/>
            <a:ext cx="122555" cy="245745"/>
          </a:xfrm>
          <a:custGeom>
            <a:avLst/>
            <a:gdLst/>
            <a:ahLst/>
            <a:cxnLst/>
            <a:rect l="l" t="t" r="r" b="b"/>
            <a:pathLst>
              <a:path w="122554" h="245745">
                <a:moveTo>
                  <a:pt x="0" y="245197"/>
                </a:moveTo>
                <a:lnTo>
                  <a:pt x="122562" y="245197"/>
                </a:lnTo>
                <a:lnTo>
                  <a:pt x="122562" y="0"/>
                </a:lnTo>
                <a:lnTo>
                  <a:pt x="0" y="0"/>
                </a:lnTo>
                <a:lnTo>
                  <a:pt x="0" y="245197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78279" y="3989856"/>
            <a:ext cx="122555" cy="245745"/>
          </a:xfrm>
          <a:custGeom>
            <a:avLst/>
            <a:gdLst/>
            <a:ahLst/>
            <a:cxnLst/>
            <a:rect l="l" t="t" r="r" b="b"/>
            <a:pathLst>
              <a:path w="122554" h="245745">
                <a:moveTo>
                  <a:pt x="0" y="245197"/>
                </a:moveTo>
                <a:lnTo>
                  <a:pt x="122562" y="245197"/>
                </a:lnTo>
                <a:lnTo>
                  <a:pt x="122562" y="0"/>
                </a:lnTo>
                <a:lnTo>
                  <a:pt x="0" y="0"/>
                </a:lnTo>
                <a:lnTo>
                  <a:pt x="0" y="245197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426865" y="3622033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808"/>
                </a:moveTo>
                <a:lnTo>
                  <a:pt x="612992" y="367808"/>
                </a:lnTo>
                <a:lnTo>
                  <a:pt x="61299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426865" y="3622033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808"/>
                </a:moveTo>
                <a:lnTo>
                  <a:pt x="612992" y="367808"/>
                </a:lnTo>
                <a:lnTo>
                  <a:pt x="61299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672047" y="3744661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59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26865" y="3989860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783"/>
                </a:moveTo>
                <a:lnTo>
                  <a:pt x="612992" y="367783"/>
                </a:lnTo>
                <a:lnTo>
                  <a:pt x="612992" y="0"/>
                </a:lnTo>
                <a:lnTo>
                  <a:pt x="0" y="0"/>
                </a:lnTo>
                <a:lnTo>
                  <a:pt x="0" y="367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426865" y="3989860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783"/>
                </a:moveTo>
                <a:lnTo>
                  <a:pt x="612992" y="367783"/>
                </a:lnTo>
                <a:lnTo>
                  <a:pt x="612992" y="0"/>
                </a:lnTo>
                <a:lnTo>
                  <a:pt x="0" y="0"/>
                </a:lnTo>
                <a:lnTo>
                  <a:pt x="0" y="36778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672047" y="411243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59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426865" y="4357638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808"/>
                </a:moveTo>
                <a:lnTo>
                  <a:pt x="612992" y="367808"/>
                </a:lnTo>
                <a:lnTo>
                  <a:pt x="61299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426865" y="4357638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808"/>
                </a:moveTo>
                <a:lnTo>
                  <a:pt x="612992" y="367808"/>
                </a:lnTo>
                <a:lnTo>
                  <a:pt x="61299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672047" y="44802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59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917290" y="4725438"/>
            <a:ext cx="123189" cy="123189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0" y="122598"/>
                </a:moveTo>
                <a:lnTo>
                  <a:pt x="122569" y="122598"/>
                </a:lnTo>
                <a:lnTo>
                  <a:pt x="122569" y="0"/>
                </a:lnTo>
                <a:lnTo>
                  <a:pt x="0" y="0"/>
                </a:lnTo>
                <a:lnTo>
                  <a:pt x="0" y="122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426865" y="4725438"/>
            <a:ext cx="613410" cy="123189"/>
          </a:xfrm>
          <a:custGeom>
            <a:avLst/>
            <a:gdLst/>
            <a:ahLst/>
            <a:cxnLst/>
            <a:rect l="l" t="t" r="r" b="b"/>
            <a:pathLst>
              <a:path w="613409" h="123189">
                <a:moveTo>
                  <a:pt x="0" y="122598"/>
                </a:moveTo>
                <a:lnTo>
                  <a:pt x="612992" y="122598"/>
                </a:lnTo>
                <a:lnTo>
                  <a:pt x="612992" y="0"/>
                </a:lnTo>
                <a:lnTo>
                  <a:pt x="0" y="0"/>
                </a:lnTo>
                <a:lnTo>
                  <a:pt x="0" y="12259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039850" y="3622033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808"/>
                </a:moveTo>
                <a:lnTo>
                  <a:pt x="612992" y="367808"/>
                </a:lnTo>
                <a:lnTo>
                  <a:pt x="61299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039850" y="3622033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808"/>
                </a:moveTo>
                <a:lnTo>
                  <a:pt x="612992" y="367808"/>
                </a:lnTo>
                <a:lnTo>
                  <a:pt x="61299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285061" y="3744661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59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039850" y="3989860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783"/>
                </a:moveTo>
                <a:lnTo>
                  <a:pt x="612992" y="367783"/>
                </a:lnTo>
                <a:lnTo>
                  <a:pt x="612992" y="0"/>
                </a:lnTo>
                <a:lnTo>
                  <a:pt x="0" y="0"/>
                </a:lnTo>
                <a:lnTo>
                  <a:pt x="0" y="367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039850" y="3989860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783"/>
                </a:moveTo>
                <a:lnTo>
                  <a:pt x="612992" y="367783"/>
                </a:lnTo>
                <a:lnTo>
                  <a:pt x="612992" y="0"/>
                </a:lnTo>
                <a:lnTo>
                  <a:pt x="0" y="0"/>
                </a:lnTo>
                <a:lnTo>
                  <a:pt x="0" y="36778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285061" y="411243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59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039850" y="4357638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808"/>
                </a:moveTo>
                <a:lnTo>
                  <a:pt x="612992" y="367808"/>
                </a:lnTo>
                <a:lnTo>
                  <a:pt x="61299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039850" y="4357638"/>
            <a:ext cx="613410" cy="368300"/>
          </a:xfrm>
          <a:custGeom>
            <a:avLst/>
            <a:gdLst/>
            <a:ahLst/>
            <a:cxnLst/>
            <a:rect l="l" t="t" r="r" b="b"/>
            <a:pathLst>
              <a:path w="613409" h="368300">
                <a:moveTo>
                  <a:pt x="0" y="367808"/>
                </a:moveTo>
                <a:lnTo>
                  <a:pt x="612992" y="367808"/>
                </a:lnTo>
                <a:lnTo>
                  <a:pt x="612992" y="0"/>
                </a:lnTo>
                <a:lnTo>
                  <a:pt x="0" y="0"/>
                </a:lnTo>
                <a:lnTo>
                  <a:pt x="0" y="36780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85061" y="44802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59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039850" y="4725438"/>
            <a:ext cx="613410" cy="123189"/>
          </a:xfrm>
          <a:custGeom>
            <a:avLst/>
            <a:gdLst/>
            <a:ahLst/>
            <a:cxnLst/>
            <a:rect l="l" t="t" r="r" b="b"/>
            <a:pathLst>
              <a:path w="613409" h="123189">
                <a:moveTo>
                  <a:pt x="0" y="122598"/>
                </a:moveTo>
                <a:lnTo>
                  <a:pt x="612992" y="122598"/>
                </a:lnTo>
                <a:lnTo>
                  <a:pt x="612992" y="0"/>
                </a:lnTo>
                <a:lnTo>
                  <a:pt x="0" y="0"/>
                </a:lnTo>
                <a:lnTo>
                  <a:pt x="0" y="122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039850" y="4725438"/>
            <a:ext cx="613410" cy="123189"/>
          </a:xfrm>
          <a:custGeom>
            <a:avLst/>
            <a:gdLst/>
            <a:ahLst/>
            <a:cxnLst/>
            <a:rect l="l" t="t" r="r" b="b"/>
            <a:pathLst>
              <a:path w="613409" h="123189">
                <a:moveTo>
                  <a:pt x="0" y="122598"/>
                </a:moveTo>
                <a:lnTo>
                  <a:pt x="612992" y="122598"/>
                </a:lnTo>
                <a:lnTo>
                  <a:pt x="612992" y="0"/>
                </a:lnTo>
                <a:lnTo>
                  <a:pt x="0" y="0"/>
                </a:lnTo>
                <a:lnTo>
                  <a:pt x="0" y="122598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116708" y="4602855"/>
            <a:ext cx="3801110" cy="2329815"/>
          </a:xfrm>
          <a:custGeom>
            <a:avLst/>
            <a:gdLst/>
            <a:ahLst/>
            <a:cxnLst/>
            <a:rect l="l" t="t" r="r" b="b"/>
            <a:pathLst>
              <a:path w="3801109" h="2329815">
                <a:moveTo>
                  <a:pt x="0" y="2329372"/>
                </a:moveTo>
                <a:lnTo>
                  <a:pt x="3800581" y="2329372"/>
                </a:lnTo>
                <a:lnTo>
                  <a:pt x="3800581" y="0"/>
                </a:lnTo>
                <a:lnTo>
                  <a:pt x="0" y="0"/>
                </a:lnTo>
                <a:lnTo>
                  <a:pt x="0" y="2329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116708" y="4602855"/>
            <a:ext cx="3801110" cy="2329815"/>
          </a:xfrm>
          <a:custGeom>
            <a:avLst/>
            <a:gdLst/>
            <a:ahLst/>
            <a:cxnLst/>
            <a:rect l="l" t="t" r="r" b="b"/>
            <a:pathLst>
              <a:path w="3801109" h="2329815">
                <a:moveTo>
                  <a:pt x="0" y="2329372"/>
                </a:moveTo>
                <a:lnTo>
                  <a:pt x="3800581" y="2329372"/>
                </a:lnTo>
                <a:lnTo>
                  <a:pt x="3800581" y="0"/>
                </a:lnTo>
                <a:lnTo>
                  <a:pt x="0" y="0"/>
                </a:lnTo>
                <a:lnTo>
                  <a:pt x="0" y="2329372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81103" y="6932228"/>
            <a:ext cx="5394325" cy="858519"/>
          </a:xfrm>
          <a:custGeom>
            <a:avLst/>
            <a:gdLst/>
            <a:ahLst/>
            <a:cxnLst/>
            <a:rect l="l" t="t" r="r" b="b"/>
            <a:pathLst>
              <a:path w="5394325" h="858520">
                <a:moveTo>
                  <a:pt x="4536155" y="0"/>
                </a:moveTo>
                <a:lnTo>
                  <a:pt x="735604" y="0"/>
                </a:lnTo>
                <a:lnTo>
                  <a:pt x="0" y="858176"/>
                </a:lnTo>
                <a:lnTo>
                  <a:pt x="5394319" y="858176"/>
                </a:lnTo>
                <a:lnTo>
                  <a:pt x="4536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381103" y="6932228"/>
            <a:ext cx="5394325" cy="858519"/>
          </a:xfrm>
          <a:custGeom>
            <a:avLst/>
            <a:gdLst/>
            <a:ahLst/>
            <a:cxnLst/>
            <a:rect l="l" t="t" r="r" b="b"/>
            <a:pathLst>
              <a:path w="5394325" h="858520">
                <a:moveTo>
                  <a:pt x="735604" y="0"/>
                </a:moveTo>
                <a:lnTo>
                  <a:pt x="0" y="858176"/>
                </a:lnTo>
                <a:lnTo>
                  <a:pt x="5394319" y="858176"/>
                </a:lnTo>
                <a:lnTo>
                  <a:pt x="4536155" y="0"/>
                </a:lnTo>
                <a:lnTo>
                  <a:pt x="735604" y="0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81103" y="7790405"/>
            <a:ext cx="5394325" cy="245745"/>
          </a:xfrm>
          <a:custGeom>
            <a:avLst/>
            <a:gdLst/>
            <a:ahLst/>
            <a:cxnLst/>
            <a:rect l="l" t="t" r="r" b="b"/>
            <a:pathLst>
              <a:path w="5394325" h="245745">
                <a:moveTo>
                  <a:pt x="0" y="245209"/>
                </a:moveTo>
                <a:lnTo>
                  <a:pt x="5394319" y="245209"/>
                </a:lnTo>
                <a:lnTo>
                  <a:pt x="5394319" y="0"/>
                </a:lnTo>
                <a:lnTo>
                  <a:pt x="0" y="0"/>
                </a:lnTo>
                <a:lnTo>
                  <a:pt x="0" y="245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81103" y="7790405"/>
            <a:ext cx="5394325" cy="245745"/>
          </a:xfrm>
          <a:custGeom>
            <a:avLst/>
            <a:gdLst/>
            <a:ahLst/>
            <a:cxnLst/>
            <a:rect l="l" t="t" r="r" b="b"/>
            <a:pathLst>
              <a:path w="5394325" h="245745">
                <a:moveTo>
                  <a:pt x="0" y="245209"/>
                </a:moveTo>
                <a:lnTo>
                  <a:pt x="5394319" y="245209"/>
                </a:lnTo>
                <a:lnTo>
                  <a:pt x="5394319" y="0"/>
                </a:lnTo>
                <a:lnTo>
                  <a:pt x="0" y="0"/>
                </a:lnTo>
                <a:lnTo>
                  <a:pt x="0" y="245209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39298" y="4725428"/>
            <a:ext cx="3555365" cy="1962150"/>
          </a:xfrm>
          <a:custGeom>
            <a:avLst/>
            <a:gdLst/>
            <a:ahLst/>
            <a:cxnLst/>
            <a:rect l="l" t="t" r="r" b="b"/>
            <a:pathLst>
              <a:path w="3555365" h="1962150">
                <a:moveTo>
                  <a:pt x="0" y="1961589"/>
                </a:moveTo>
                <a:lnTo>
                  <a:pt x="3555339" y="1961589"/>
                </a:lnTo>
                <a:lnTo>
                  <a:pt x="3555339" y="0"/>
                </a:lnTo>
                <a:lnTo>
                  <a:pt x="0" y="0"/>
                </a:lnTo>
                <a:lnTo>
                  <a:pt x="0" y="1961589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239298" y="7054819"/>
            <a:ext cx="2452370" cy="0"/>
          </a:xfrm>
          <a:custGeom>
            <a:avLst/>
            <a:gdLst/>
            <a:ahLst/>
            <a:cxnLst/>
            <a:rect l="l" t="t" r="r" b="b"/>
            <a:pathLst>
              <a:path w="2452370">
                <a:moveTo>
                  <a:pt x="0" y="0"/>
                </a:moveTo>
                <a:lnTo>
                  <a:pt x="2451963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116708" y="717742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15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484479" y="717742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21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852281" y="717742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220084" y="717742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587855" y="717742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21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955657" y="717742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936442" y="7054819"/>
            <a:ext cx="858519" cy="0"/>
          </a:xfrm>
          <a:custGeom>
            <a:avLst/>
            <a:gdLst/>
            <a:ahLst/>
            <a:cxnLst/>
            <a:rect l="l" t="t" r="r" b="b"/>
            <a:pathLst>
              <a:path w="858519">
                <a:moveTo>
                  <a:pt x="0" y="0"/>
                </a:moveTo>
                <a:lnTo>
                  <a:pt x="858194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426865" y="730002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917259" y="7422622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549456" y="7422622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181654" y="7422622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21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304276" y="717742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323460" y="7177425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7802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94086" y="730002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21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361858" y="730002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21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729691" y="730002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097462" y="730002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21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465265" y="730002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833066" y="730002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21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200838" y="730002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21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568671" y="730002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871496" y="7422622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7802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361858" y="7422622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21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729691" y="7422622"/>
            <a:ext cx="1226185" cy="0"/>
          </a:xfrm>
          <a:custGeom>
            <a:avLst/>
            <a:gdLst/>
            <a:ahLst/>
            <a:cxnLst/>
            <a:rect l="l" t="t" r="r" b="b"/>
            <a:pathLst>
              <a:path w="1226184">
                <a:moveTo>
                  <a:pt x="0" y="0"/>
                </a:moveTo>
                <a:lnTo>
                  <a:pt x="1225966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078279" y="7422622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18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446050" y="7422622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392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465295" y="7545209"/>
            <a:ext cx="1226185" cy="123189"/>
          </a:xfrm>
          <a:custGeom>
            <a:avLst/>
            <a:gdLst/>
            <a:ahLst/>
            <a:cxnLst/>
            <a:rect l="l" t="t" r="r" b="b"/>
            <a:pathLst>
              <a:path w="1226184" h="123190">
                <a:moveTo>
                  <a:pt x="1103375" y="0"/>
                </a:moveTo>
                <a:lnTo>
                  <a:pt x="122560" y="0"/>
                </a:lnTo>
                <a:lnTo>
                  <a:pt x="0" y="122608"/>
                </a:lnTo>
                <a:lnTo>
                  <a:pt x="1225966" y="122608"/>
                </a:lnTo>
                <a:lnTo>
                  <a:pt x="1103375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465295" y="7545209"/>
            <a:ext cx="1226185" cy="123189"/>
          </a:xfrm>
          <a:custGeom>
            <a:avLst/>
            <a:gdLst/>
            <a:ahLst/>
            <a:cxnLst/>
            <a:rect l="l" t="t" r="r" b="b"/>
            <a:pathLst>
              <a:path w="1226184" h="123190">
                <a:moveTo>
                  <a:pt x="122560" y="0"/>
                </a:moveTo>
                <a:lnTo>
                  <a:pt x="0" y="122608"/>
                </a:lnTo>
                <a:lnTo>
                  <a:pt x="1225966" y="122608"/>
                </a:lnTo>
                <a:lnTo>
                  <a:pt x="1103375" y="0"/>
                </a:lnTo>
                <a:lnTo>
                  <a:pt x="122560" y="0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11620445" y="5453909"/>
            <a:ext cx="192278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120" dirty="0">
                <a:solidFill>
                  <a:srgbClr val="8BE1F3"/>
                </a:solidFill>
                <a:latin typeface="Arial Narrow"/>
                <a:cs typeface="Arial Narrow"/>
              </a:rPr>
              <a:t>Smeta.Cloud</a:t>
            </a:r>
            <a:endParaRPr sz="2700">
              <a:latin typeface="Arial Narrow"/>
              <a:cs typeface="Arial Narrow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0773802" y="5531734"/>
            <a:ext cx="482600" cy="220979"/>
          </a:xfrm>
          <a:custGeom>
            <a:avLst/>
            <a:gdLst/>
            <a:ahLst/>
            <a:cxnLst/>
            <a:rect l="l" t="t" r="r" b="b"/>
            <a:pathLst>
              <a:path w="482600" h="220979">
                <a:moveTo>
                  <a:pt x="240907" y="0"/>
                </a:moveTo>
                <a:lnTo>
                  <a:pt x="195787" y="2958"/>
                </a:lnTo>
                <a:lnTo>
                  <a:pt x="155036" y="11815"/>
                </a:lnTo>
                <a:lnTo>
                  <a:pt x="118697" y="26545"/>
                </a:lnTo>
                <a:lnTo>
                  <a:pt x="77186" y="55278"/>
                </a:lnTo>
                <a:lnTo>
                  <a:pt x="51316" y="83612"/>
                </a:lnTo>
                <a:lnTo>
                  <a:pt x="30007" y="117734"/>
                </a:lnTo>
                <a:lnTo>
                  <a:pt x="12770" y="159962"/>
                </a:lnTo>
                <a:lnTo>
                  <a:pt x="3243" y="196889"/>
                </a:lnTo>
                <a:lnTo>
                  <a:pt x="0" y="216867"/>
                </a:lnTo>
                <a:lnTo>
                  <a:pt x="482400" y="220888"/>
                </a:lnTo>
                <a:lnTo>
                  <a:pt x="474298" y="176723"/>
                </a:lnTo>
                <a:lnTo>
                  <a:pt x="174613" y="176723"/>
                </a:lnTo>
                <a:lnTo>
                  <a:pt x="161856" y="171574"/>
                </a:lnTo>
                <a:lnTo>
                  <a:pt x="156228" y="159077"/>
                </a:lnTo>
                <a:lnTo>
                  <a:pt x="161158" y="145844"/>
                </a:lnTo>
                <a:lnTo>
                  <a:pt x="173275" y="139950"/>
                </a:lnTo>
                <a:lnTo>
                  <a:pt x="246931" y="139947"/>
                </a:lnTo>
                <a:lnTo>
                  <a:pt x="462170" y="139947"/>
                </a:lnTo>
                <a:lnTo>
                  <a:pt x="458910" y="131947"/>
                </a:lnTo>
                <a:lnTo>
                  <a:pt x="453882" y="121493"/>
                </a:lnTo>
                <a:lnTo>
                  <a:pt x="317168" y="121493"/>
                </a:lnTo>
                <a:lnTo>
                  <a:pt x="314956" y="120651"/>
                </a:lnTo>
                <a:lnTo>
                  <a:pt x="172771" y="120651"/>
                </a:lnTo>
                <a:lnTo>
                  <a:pt x="164271" y="118302"/>
                </a:lnTo>
                <a:lnTo>
                  <a:pt x="157107" y="106826"/>
                </a:lnTo>
                <a:lnTo>
                  <a:pt x="157798" y="95647"/>
                </a:lnTo>
                <a:lnTo>
                  <a:pt x="193707" y="60950"/>
                </a:lnTo>
                <a:lnTo>
                  <a:pt x="233038" y="48092"/>
                </a:lnTo>
                <a:lnTo>
                  <a:pt x="247364" y="47853"/>
                </a:lnTo>
                <a:lnTo>
                  <a:pt x="395534" y="47853"/>
                </a:lnTo>
                <a:lnTo>
                  <a:pt x="379464" y="36334"/>
                </a:lnTo>
                <a:lnTo>
                  <a:pt x="341702" y="17193"/>
                </a:lnTo>
                <a:lnTo>
                  <a:pt x="295782" y="4559"/>
                </a:lnTo>
                <a:lnTo>
                  <a:pt x="269514" y="1172"/>
                </a:lnTo>
                <a:lnTo>
                  <a:pt x="240907" y="0"/>
                </a:lnTo>
                <a:close/>
              </a:path>
              <a:path w="482600" h="220979">
                <a:moveTo>
                  <a:pt x="246925" y="139950"/>
                </a:moveTo>
                <a:lnTo>
                  <a:pt x="173275" y="139950"/>
                </a:lnTo>
                <a:lnTo>
                  <a:pt x="186802" y="144716"/>
                </a:lnTo>
                <a:lnTo>
                  <a:pt x="192888" y="156482"/>
                </a:lnTo>
                <a:lnTo>
                  <a:pt x="188294" y="170307"/>
                </a:lnTo>
                <a:lnTo>
                  <a:pt x="176775" y="176596"/>
                </a:lnTo>
                <a:lnTo>
                  <a:pt x="174613" y="176723"/>
                </a:lnTo>
                <a:lnTo>
                  <a:pt x="248222" y="176723"/>
                </a:lnTo>
                <a:lnTo>
                  <a:pt x="235463" y="171558"/>
                </a:lnTo>
                <a:lnTo>
                  <a:pt x="229856" y="159028"/>
                </a:lnTo>
                <a:lnTo>
                  <a:pt x="234808" y="145826"/>
                </a:lnTo>
                <a:lnTo>
                  <a:pt x="246925" y="139950"/>
                </a:lnTo>
                <a:close/>
              </a:path>
              <a:path w="482600" h="220979">
                <a:moveTo>
                  <a:pt x="462170" y="139947"/>
                </a:moveTo>
                <a:lnTo>
                  <a:pt x="246931" y="139947"/>
                </a:lnTo>
                <a:lnTo>
                  <a:pt x="260462" y="144720"/>
                </a:lnTo>
                <a:lnTo>
                  <a:pt x="266547" y="156530"/>
                </a:lnTo>
                <a:lnTo>
                  <a:pt x="261942" y="170307"/>
                </a:lnTo>
                <a:lnTo>
                  <a:pt x="250409" y="176592"/>
                </a:lnTo>
                <a:lnTo>
                  <a:pt x="248222" y="176723"/>
                </a:lnTo>
                <a:lnTo>
                  <a:pt x="321892" y="176723"/>
                </a:lnTo>
                <a:lnTo>
                  <a:pt x="309109" y="171574"/>
                </a:lnTo>
                <a:lnTo>
                  <a:pt x="303467" y="159077"/>
                </a:lnTo>
                <a:lnTo>
                  <a:pt x="308408" y="145863"/>
                </a:lnTo>
                <a:lnTo>
                  <a:pt x="320512" y="139953"/>
                </a:lnTo>
                <a:lnTo>
                  <a:pt x="462173" y="139953"/>
                </a:lnTo>
                <a:close/>
              </a:path>
              <a:path w="482600" h="220979">
                <a:moveTo>
                  <a:pt x="462173" y="139953"/>
                </a:moveTo>
                <a:lnTo>
                  <a:pt x="320512" y="139953"/>
                </a:lnTo>
                <a:lnTo>
                  <a:pt x="334063" y="144706"/>
                </a:lnTo>
                <a:lnTo>
                  <a:pt x="340182" y="156482"/>
                </a:lnTo>
                <a:lnTo>
                  <a:pt x="335582" y="170291"/>
                </a:lnTo>
                <a:lnTo>
                  <a:pt x="324082" y="176592"/>
                </a:lnTo>
                <a:lnTo>
                  <a:pt x="321892" y="176723"/>
                </a:lnTo>
                <a:lnTo>
                  <a:pt x="474298" y="176723"/>
                </a:lnTo>
                <a:lnTo>
                  <a:pt x="473834" y="174800"/>
                </a:lnTo>
                <a:lnTo>
                  <a:pt x="469835" y="160978"/>
                </a:lnTo>
                <a:lnTo>
                  <a:pt x="464894" y="146629"/>
                </a:lnTo>
                <a:lnTo>
                  <a:pt x="462173" y="139953"/>
                </a:lnTo>
                <a:close/>
              </a:path>
              <a:path w="482600" h="220979">
                <a:moveTo>
                  <a:pt x="395534" y="47853"/>
                </a:moveTo>
                <a:lnTo>
                  <a:pt x="247364" y="47853"/>
                </a:lnTo>
                <a:lnTo>
                  <a:pt x="262835" y="48079"/>
                </a:lnTo>
                <a:lnTo>
                  <a:pt x="275188" y="49055"/>
                </a:lnTo>
                <a:lnTo>
                  <a:pt x="313650" y="69395"/>
                </a:lnTo>
                <a:lnTo>
                  <a:pt x="339482" y="105222"/>
                </a:lnTo>
                <a:lnTo>
                  <a:pt x="336885" y="113710"/>
                </a:lnTo>
                <a:lnTo>
                  <a:pt x="334876" y="116098"/>
                </a:lnTo>
                <a:lnTo>
                  <a:pt x="331280" y="119694"/>
                </a:lnTo>
                <a:lnTo>
                  <a:pt x="326555" y="121493"/>
                </a:lnTo>
                <a:lnTo>
                  <a:pt x="453882" y="121493"/>
                </a:lnTo>
                <a:lnTo>
                  <a:pt x="433708" y="87870"/>
                </a:lnTo>
                <a:lnTo>
                  <a:pt x="409867" y="60415"/>
                </a:lnTo>
                <a:lnTo>
                  <a:pt x="395534" y="47853"/>
                </a:lnTo>
                <a:close/>
              </a:path>
              <a:path w="482600" h="220979">
                <a:moveTo>
                  <a:pt x="256830" y="84710"/>
                </a:moveTo>
                <a:lnTo>
                  <a:pt x="216273" y="90392"/>
                </a:lnTo>
                <a:lnTo>
                  <a:pt x="197355" y="106432"/>
                </a:lnTo>
                <a:lnTo>
                  <a:pt x="183756" y="117188"/>
                </a:lnTo>
                <a:lnTo>
                  <a:pt x="172771" y="120651"/>
                </a:lnTo>
                <a:lnTo>
                  <a:pt x="314956" y="120651"/>
                </a:lnTo>
                <a:lnTo>
                  <a:pt x="312443" y="119694"/>
                </a:lnTo>
                <a:lnTo>
                  <a:pt x="308877" y="116098"/>
                </a:lnTo>
                <a:lnTo>
                  <a:pt x="296103" y="103421"/>
                </a:lnTo>
                <a:lnTo>
                  <a:pt x="286464" y="94370"/>
                </a:lnTo>
                <a:lnTo>
                  <a:pt x="279194" y="88700"/>
                </a:lnTo>
                <a:lnTo>
                  <a:pt x="269886" y="85567"/>
                </a:lnTo>
                <a:lnTo>
                  <a:pt x="256830" y="84710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485006" y="5244551"/>
            <a:ext cx="971550" cy="707390"/>
          </a:xfrm>
          <a:custGeom>
            <a:avLst/>
            <a:gdLst/>
            <a:ahLst/>
            <a:cxnLst/>
            <a:rect l="l" t="t" r="r" b="b"/>
            <a:pathLst>
              <a:path w="971550" h="707389">
                <a:moveTo>
                  <a:pt x="441311" y="0"/>
                </a:moveTo>
                <a:lnTo>
                  <a:pt x="383976" y="4626"/>
                </a:lnTo>
                <a:lnTo>
                  <a:pt x="329590" y="18019"/>
                </a:lnTo>
                <a:lnTo>
                  <a:pt x="278879" y="39452"/>
                </a:lnTo>
                <a:lnTo>
                  <a:pt x="232572" y="68197"/>
                </a:lnTo>
                <a:lnTo>
                  <a:pt x="191394" y="103525"/>
                </a:lnTo>
                <a:lnTo>
                  <a:pt x="156073" y="144709"/>
                </a:lnTo>
                <a:lnTo>
                  <a:pt x="127336" y="191021"/>
                </a:lnTo>
                <a:lnTo>
                  <a:pt x="105909" y="241733"/>
                </a:lnTo>
                <a:lnTo>
                  <a:pt x="92520" y="296117"/>
                </a:lnTo>
                <a:lnTo>
                  <a:pt x="87895" y="353446"/>
                </a:lnTo>
                <a:lnTo>
                  <a:pt x="87895" y="361248"/>
                </a:lnTo>
                <a:lnTo>
                  <a:pt x="88231" y="368960"/>
                </a:lnTo>
                <a:lnTo>
                  <a:pt x="88718" y="376641"/>
                </a:lnTo>
                <a:lnTo>
                  <a:pt x="77560" y="383573"/>
                </a:lnTo>
                <a:lnTo>
                  <a:pt x="47682" y="408921"/>
                </a:lnTo>
                <a:lnTo>
                  <a:pt x="24058" y="440243"/>
                </a:lnTo>
                <a:lnTo>
                  <a:pt x="7796" y="476444"/>
                </a:lnTo>
                <a:lnTo>
                  <a:pt x="0" y="516430"/>
                </a:lnTo>
                <a:lnTo>
                  <a:pt x="510" y="532883"/>
                </a:lnTo>
                <a:lnTo>
                  <a:pt x="8749" y="578991"/>
                </a:lnTo>
                <a:lnTo>
                  <a:pt x="26088" y="619484"/>
                </a:lnTo>
                <a:lnTo>
                  <a:pt x="51290" y="653412"/>
                </a:lnTo>
                <a:lnTo>
                  <a:pt x="83117" y="679824"/>
                </a:lnTo>
                <a:lnTo>
                  <a:pt x="120332" y="697772"/>
                </a:lnTo>
                <a:lnTo>
                  <a:pt x="161698" y="706304"/>
                </a:lnTo>
                <a:lnTo>
                  <a:pt x="176196" y="706892"/>
                </a:lnTo>
                <a:lnTo>
                  <a:pt x="794757" y="706892"/>
                </a:lnTo>
                <a:lnTo>
                  <a:pt x="837891" y="701589"/>
                </a:lnTo>
                <a:lnTo>
                  <a:pt x="877156" y="686541"/>
                </a:lnTo>
                <a:lnTo>
                  <a:pt x="911264" y="663037"/>
                </a:lnTo>
                <a:lnTo>
                  <a:pt x="938927" y="632367"/>
                </a:lnTo>
                <a:lnTo>
                  <a:pt x="958856" y="595820"/>
                </a:lnTo>
                <a:lnTo>
                  <a:pt x="969763" y="554687"/>
                </a:lnTo>
                <a:lnTo>
                  <a:pt x="970001" y="552236"/>
                </a:lnTo>
                <a:lnTo>
                  <a:pt x="176257" y="552236"/>
                </a:lnTo>
                <a:lnTo>
                  <a:pt x="163029" y="547845"/>
                </a:lnTo>
                <a:lnTo>
                  <a:pt x="155145" y="536705"/>
                </a:lnTo>
                <a:lnTo>
                  <a:pt x="157665" y="520491"/>
                </a:lnTo>
                <a:lnTo>
                  <a:pt x="165851" y="510878"/>
                </a:lnTo>
                <a:lnTo>
                  <a:pt x="244044" y="508071"/>
                </a:lnTo>
                <a:lnTo>
                  <a:pt x="245424" y="497002"/>
                </a:lnTo>
                <a:lnTo>
                  <a:pt x="253832" y="454659"/>
                </a:lnTo>
                <a:lnTo>
                  <a:pt x="271216" y="403527"/>
                </a:lnTo>
                <a:lnTo>
                  <a:pt x="289398" y="367860"/>
                </a:lnTo>
                <a:lnTo>
                  <a:pt x="313980" y="333227"/>
                </a:lnTo>
                <a:lnTo>
                  <a:pt x="345930" y="301597"/>
                </a:lnTo>
                <a:lnTo>
                  <a:pt x="386211" y="274941"/>
                </a:lnTo>
                <a:lnTo>
                  <a:pt x="435789" y="255229"/>
                </a:lnTo>
                <a:lnTo>
                  <a:pt x="495631" y="244428"/>
                </a:lnTo>
                <a:lnTo>
                  <a:pt x="529703" y="242986"/>
                </a:lnTo>
                <a:lnTo>
                  <a:pt x="961209" y="242986"/>
                </a:lnTo>
                <a:lnTo>
                  <a:pt x="960187" y="239455"/>
                </a:lnTo>
                <a:lnTo>
                  <a:pt x="938352" y="192917"/>
                </a:lnTo>
                <a:lnTo>
                  <a:pt x="906748" y="153081"/>
                </a:lnTo>
                <a:lnTo>
                  <a:pt x="866910" y="121481"/>
                </a:lnTo>
                <a:lnTo>
                  <a:pt x="820374" y="99651"/>
                </a:lnTo>
                <a:lnTo>
                  <a:pt x="812861" y="97478"/>
                </a:lnTo>
                <a:lnTo>
                  <a:pt x="687652" y="97478"/>
                </a:lnTo>
                <a:lnTo>
                  <a:pt x="677665" y="88634"/>
                </a:lnTo>
                <a:lnTo>
                  <a:pt x="645956" y="64258"/>
                </a:lnTo>
                <a:lnTo>
                  <a:pt x="611803" y="43347"/>
                </a:lnTo>
                <a:lnTo>
                  <a:pt x="575442" y="26197"/>
                </a:lnTo>
                <a:lnTo>
                  <a:pt x="537108" y="13105"/>
                </a:lnTo>
                <a:lnTo>
                  <a:pt x="497037" y="4367"/>
                </a:lnTo>
                <a:lnTo>
                  <a:pt x="455462" y="278"/>
                </a:lnTo>
                <a:lnTo>
                  <a:pt x="441311" y="0"/>
                </a:lnTo>
                <a:close/>
              </a:path>
              <a:path w="971550" h="707389">
                <a:moveTo>
                  <a:pt x="961209" y="242986"/>
                </a:moveTo>
                <a:lnTo>
                  <a:pt x="529703" y="242986"/>
                </a:lnTo>
                <a:lnTo>
                  <a:pt x="570212" y="245048"/>
                </a:lnTo>
                <a:lnTo>
                  <a:pt x="606720" y="250950"/>
                </a:lnTo>
                <a:lnTo>
                  <a:pt x="668566" y="272578"/>
                </a:lnTo>
                <a:lnTo>
                  <a:pt x="716904" y="304476"/>
                </a:lnTo>
                <a:lnTo>
                  <a:pt x="753397" y="343249"/>
                </a:lnTo>
                <a:lnTo>
                  <a:pt x="779711" y="385503"/>
                </a:lnTo>
                <a:lnTo>
                  <a:pt x="797509" y="427843"/>
                </a:lnTo>
                <a:lnTo>
                  <a:pt x="808456" y="466874"/>
                </a:lnTo>
                <a:lnTo>
                  <a:pt x="815668" y="511791"/>
                </a:lnTo>
                <a:lnTo>
                  <a:pt x="816825" y="530169"/>
                </a:lnTo>
                <a:lnTo>
                  <a:pt x="812428" y="543393"/>
                </a:lnTo>
                <a:lnTo>
                  <a:pt x="801275" y="551259"/>
                </a:lnTo>
                <a:lnTo>
                  <a:pt x="794757" y="552236"/>
                </a:lnTo>
                <a:lnTo>
                  <a:pt x="970001" y="552236"/>
                </a:lnTo>
                <a:lnTo>
                  <a:pt x="971171" y="540179"/>
                </a:lnTo>
                <a:lnTo>
                  <a:pt x="970827" y="524958"/>
                </a:lnTo>
                <a:lnTo>
                  <a:pt x="969635" y="510581"/>
                </a:lnTo>
                <a:lnTo>
                  <a:pt x="961278" y="472054"/>
                </a:lnTo>
                <a:lnTo>
                  <a:pt x="940110" y="429704"/>
                </a:lnTo>
                <a:lnTo>
                  <a:pt x="945712" y="418218"/>
                </a:lnTo>
                <a:lnTo>
                  <a:pt x="959661" y="382654"/>
                </a:lnTo>
                <a:lnTo>
                  <a:pt x="968562" y="345448"/>
                </a:lnTo>
                <a:lnTo>
                  <a:pt x="971450" y="309280"/>
                </a:lnTo>
                <a:lnTo>
                  <a:pt x="970717" y="291161"/>
                </a:lnTo>
                <a:lnTo>
                  <a:pt x="968558" y="273446"/>
                </a:lnTo>
                <a:lnTo>
                  <a:pt x="965029" y="256192"/>
                </a:lnTo>
                <a:lnTo>
                  <a:pt x="961209" y="242986"/>
                </a:lnTo>
                <a:close/>
              </a:path>
              <a:path w="971550" h="707389">
                <a:moveTo>
                  <a:pt x="750561" y="88391"/>
                </a:moveTo>
                <a:lnTo>
                  <a:pt x="712125" y="91718"/>
                </a:lnTo>
                <a:lnTo>
                  <a:pt x="687652" y="97478"/>
                </a:lnTo>
                <a:lnTo>
                  <a:pt x="812861" y="97478"/>
                </a:lnTo>
                <a:lnTo>
                  <a:pt x="803639" y="94810"/>
                </a:lnTo>
                <a:lnTo>
                  <a:pt x="786387" y="91282"/>
                </a:lnTo>
                <a:lnTo>
                  <a:pt x="768676" y="89124"/>
                </a:lnTo>
                <a:lnTo>
                  <a:pt x="750561" y="88391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652863" y="6809638"/>
            <a:ext cx="1603375" cy="1103630"/>
          </a:xfrm>
          <a:custGeom>
            <a:avLst/>
            <a:gdLst/>
            <a:ahLst/>
            <a:cxnLst/>
            <a:rect l="l" t="t" r="r" b="b"/>
            <a:pathLst>
              <a:path w="1603375" h="1103629">
                <a:moveTo>
                  <a:pt x="1593768" y="0"/>
                </a:moveTo>
                <a:lnTo>
                  <a:pt x="0" y="0"/>
                </a:lnTo>
                <a:lnTo>
                  <a:pt x="1103375" y="1103379"/>
                </a:lnTo>
                <a:lnTo>
                  <a:pt x="1603126" y="1103379"/>
                </a:lnTo>
                <a:lnTo>
                  <a:pt x="1603126" y="8412"/>
                </a:lnTo>
                <a:lnTo>
                  <a:pt x="159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652863" y="6809638"/>
            <a:ext cx="1602740" cy="1103630"/>
          </a:xfrm>
          <a:custGeom>
            <a:avLst/>
            <a:gdLst/>
            <a:ahLst/>
            <a:cxnLst/>
            <a:rect l="l" t="t" r="r" b="b"/>
            <a:pathLst>
              <a:path w="1602740" h="1103629">
                <a:moveTo>
                  <a:pt x="0" y="0"/>
                </a:moveTo>
                <a:lnTo>
                  <a:pt x="1103375" y="1103379"/>
                </a:lnTo>
                <a:lnTo>
                  <a:pt x="1602120" y="1103379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652863" y="6809638"/>
            <a:ext cx="1602740" cy="7620"/>
          </a:xfrm>
          <a:custGeom>
            <a:avLst/>
            <a:gdLst/>
            <a:ahLst/>
            <a:cxnLst/>
            <a:rect l="l" t="t" r="r" b="b"/>
            <a:pathLst>
              <a:path w="1602740" h="7620">
                <a:moveTo>
                  <a:pt x="1602120" y="7516"/>
                </a:moveTo>
                <a:lnTo>
                  <a:pt x="1593768" y="0"/>
                </a:ln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652863" y="6932228"/>
            <a:ext cx="1603375" cy="1103630"/>
          </a:xfrm>
          <a:custGeom>
            <a:avLst/>
            <a:gdLst/>
            <a:ahLst/>
            <a:cxnLst/>
            <a:rect l="l" t="t" r="r" b="b"/>
            <a:pathLst>
              <a:path w="1603375" h="1103629">
                <a:moveTo>
                  <a:pt x="1593768" y="0"/>
                </a:moveTo>
                <a:lnTo>
                  <a:pt x="0" y="0"/>
                </a:lnTo>
                <a:lnTo>
                  <a:pt x="1103375" y="1103397"/>
                </a:lnTo>
                <a:lnTo>
                  <a:pt x="1603126" y="1103397"/>
                </a:lnTo>
                <a:lnTo>
                  <a:pt x="1603126" y="8442"/>
                </a:lnTo>
                <a:lnTo>
                  <a:pt x="159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52863" y="6932228"/>
            <a:ext cx="1602740" cy="1103630"/>
          </a:xfrm>
          <a:custGeom>
            <a:avLst/>
            <a:gdLst/>
            <a:ahLst/>
            <a:cxnLst/>
            <a:rect l="l" t="t" r="r" b="b"/>
            <a:pathLst>
              <a:path w="1602740" h="1103629">
                <a:moveTo>
                  <a:pt x="0" y="0"/>
                </a:moveTo>
                <a:lnTo>
                  <a:pt x="1103375" y="1103385"/>
                </a:lnTo>
                <a:lnTo>
                  <a:pt x="1602120" y="1103385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652863" y="6932228"/>
            <a:ext cx="1602740" cy="7620"/>
          </a:xfrm>
          <a:custGeom>
            <a:avLst/>
            <a:gdLst/>
            <a:ahLst/>
            <a:cxnLst/>
            <a:rect l="l" t="t" r="r" b="b"/>
            <a:pathLst>
              <a:path w="1602740" h="7620">
                <a:moveTo>
                  <a:pt x="1602120" y="7516"/>
                </a:moveTo>
                <a:lnTo>
                  <a:pt x="1593768" y="0"/>
                </a:ln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265846" y="6932228"/>
            <a:ext cx="858519" cy="0"/>
          </a:xfrm>
          <a:custGeom>
            <a:avLst/>
            <a:gdLst/>
            <a:ahLst/>
            <a:cxnLst/>
            <a:rect l="l" t="t" r="r" b="b"/>
            <a:pathLst>
              <a:path w="858519">
                <a:moveTo>
                  <a:pt x="0" y="0"/>
                </a:moveTo>
                <a:lnTo>
                  <a:pt x="858194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65846" y="7177425"/>
            <a:ext cx="990600" cy="368300"/>
          </a:xfrm>
          <a:custGeom>
            <a:avLst/>
            <a:gdLst/>
            <a:ahLst/>
            <a:cxnLst/>
            <a:rect l="l" t="t" r="r" b="b"/>
            <a:pathLst>
              <a:path w="990600" h="368300">
                <a:moveTo>
                  <a:pt x="980785" y="0"/>
                </a:moveTo>
                <a:lnTo>
                  <a:pt x="0" y="0"/>
                </a:lnTo>
                <a:lnTo>
                  <a:pt x="367771" y="367783"/>
                </a:lnTo>
                <a:lnTo>
                  <a:pt x="990142" y="367783"/>
                </a:lnTo>
                <a:lnTo>
                  <a:pt x="990142" y="9369"/>
                </a:lnTo>
                <a:lnTo>
                  <a:pt x="980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265846" y="7177425"/>
            <a:ext cx="989330" cy="368300"/>
          </a:xfrm>
          <a:custGeom>
            <a:avLst/>
            <a:gdLst/>
            <a:ahLst/>
            <a:cxnLst/>
            <a:rect l="l" t="t" r="r" b="b"/>
            <a:pathLst>
              <a:path w="989330" h="368300">
                <a:moveTo>
                  <a:pt x="980785" y="0"/>
                </a:moveTo>
                <a:lnTo>
                  <a:pt x="0" y="0"/>
                </a:lnTo>
                <a:lnTo>
                  <a:pt x="367771" y="367783"/>
                </a:lnTo>
                <a:lnTo>
                  <a:pt x="989136" y="367783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246631" y="71774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8351" y="8351"/>
                </a:move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388437" y="7300021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>
                <a:moveTo>
                  <a:pt x="0" y="0"/>
                </a:moveTo>
                <a:lnTo>
                  <a:pt x="866546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511028" y="7422622"/>
            <a:ext cx="744220" cy="0"/>
          </a:xfrm>
          <a:custGeom>
            <a:avLst/>
            <a:gdLst/>
            <a:ahLst/>
            <a:cxnLst/>
            <a:rect l="l" t="t" r="r" b="b"/>
            <a:pathLst>
              <a:path w="744219">
                <a:moveTo>
                  <a:pt x="0" y="0"/>
                </a:moveTo>
                <a:lnTo>
                  <a:pt x="743955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633617" y="7177425"/>
            <a:ext cx="368300" cy="368300"/>
          </a:xfrm>
          <a:custGeom>
            <a:avLst/>
            <a:gdLst/>
            <a:ahLst/>
            <a:cxnLst/>
            <a:rect l="l" t="t" r="r" b="b"/>
            <a:pathLst>
              <a:path w="368300" h="368300">
                <a:moveTo>
                  <a:pt x="0" y="0"/>
                </a:moveTo>
                <a:lnTo>
                  <a:pt x="367802" y="367783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001420" y="7177425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0" y="0"/>
                </a:moveTo>
                <a:lnTo>
                  <a:pt x="253563" y="25355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361858" y="3009056"/>
            <a:ext cx="725170" cy="735965"/>
          </a:xfrm>
          <a:custGeom>
            <a:avLst/>
            <a:gdLst/>
            <a:ahLst/>
            <a:cxnLst/>
            <a:rect l="l" t="t" r="r" b="b"/>
            <a:pathLst>
              <a:path w="725170" h="735964">
                <a:moveTo>
                  <a:pt x="664646" y="585009"/>
                </a:moveTo>
                <a:lnTo>
                  <a:pt x="70970" y="585009"/>
                </a:lnTo>
                <a:lnTo>
                  <a:pt x="88543" y="607153"/>
                </a:lnTo>
                <a:lnTo>
                  <a:pt x="107735" y="627868"/>
                </a:lnTo>
                <a:lnTo>
                  <a:pt x="150595" y="664634"/>
                </a:lnTo>
                <a:lnTo>
                  <a:pt x="198791" y="694547"/>
                </a:lnTo>
                <a:lnTo>
                  <a:pt x="251568" y="716852"/>
                </a:lnTo>
                <a:lnTo>
                  <a:pt x="308168" y="730790"/>
                </a:lnTo>
                <a:lnTo>
                  <a:pt x="367832" y="735604"/>
                </a:lnTo>
                <a:lnTo>
                  <a:pt x="397996" y="734384"/>
                </a:lnTo>
                <a:lnTo>
                  <a:pt x="456213" y="724914"/>
                </a:lnTo>
                <a:lnTo>
                  <a:pt x="510987" y="706698"/>
                </a:lnTo>
                <a:lnTo>
                  <a:pt x="561560" y="680494"/>
                </a:lnTo>
                <a:lnTo>
                  <a:pt x="607176" y="647060"/>
                </a:lnTo>
                <a:lnTo>
                  <a:pt x="647076" y="607153"/>
                </a:lnTo>
                <a:lnTo>
                  <a:pt x="664646" y="585009"/>
                </a:lnTo>
                <a:close/>
              </a:path>
              <a:path w="725170" h="735964">
                <a:moveTo>
                  <a:pt x="730790" y="308116"/>
                </a:moveTo>
                <a:lnTo>
                  <a:pt x="4814" y="308116"/>
                </a:lnTo>
                <a:lnTo>
                  <a:pt x="1219" y="337608"/>
                </a:lnTo>
                <a:lnTo>
                  <a:pt x="0" y="367771"/>
                </a:lnTo>
                <a:lnTo>
                  <a:pt x="1219" y="397939"/>
                </a:lnTo>
                <a:lnTo>
                  <a:pt x="10690" y="456166"/>
                </a:lnTo>
                <a:lnTo>
                  <a:pt x="28905" y="510949"/>
                </a:lnTo>
                <a:lnTo>
                  <a:pt x="55109" y="561530"/>
                </a:lnTo>
                <a:lnTo>
                  <a:pt x="680504" y="561530"/>
                </a:lnTo>
                <a:lnTo>
                  <a:pt x="694555" y="536812"/>
                </a:lnTo>
                <a:lnTo>
                  <a:pt x="716855" y="484035"/>
                </a:lnTo>
                <a:lnTo>
                  <a:pt x="730790" y="427436"/>
                </a:lnTo>
                <a:lnTo>
                  <a:pt x="735604" y="367771"/>
                </a:lnTo>
                <a:lnTo>
                  <a:pt x="734385" y="337608"/>
                </a:lnTo>
                <a:lnTo>
                  <a:pt x="730790" y="308116"/>
                </a:lnTo>
                <a:close/>
              </a:path>
              <a:path w="725170" h="735964">
                <a:moveTo>
                  <a:pt x="367832" y="0"/>
                </a:moveTo>
                <a:lnTo>
                  <a:pt x="308168" y="4813"/>
                </a:lnTo>
                <a:lnTo>
                  <a:pt x="251568" y="18748"/>
                </a:lnTo>
                <a:lnTo>
                  <a:pt x="198791" y="41049"/>
                </a:lnTo>
                <a:lnTo>
                  <a:pt x="150595" y="70957"/>
                </a:lnTo>
                <a:lnTo>
                  <a:pt x="107735" y="107716"/>
                </a:lnTo>
                <a:lnTo>
                  <a:pt x="70970" y="150568"/>
                </a:lnTo>
                <a:lnTo>
                  <a:pt x="41056" y="198757"/>
                </a:lnTo>
                <a:lnTo>
                  <a:pt x="18752" y="251525"/>
                </a:lnTo>
                <a:lnTo>
                  <a:pt x="10690" y="279390"/>
                </a:lnTo>
                <a:lnTo>
                  <a:pt x="724916" y="279390"/>
                </a:lnTo>
                <a:lnTo>
                  <a:pt x="706703" y="224616"/>
                </a:lnTo>
                <a:lnTo>
                  <a:pt x="680504" y="174043"/>
                </a:lnTo>
                <a:lnTo>
                  <a:pt x="647076" y="128428"/>
                </a:lnTo>
                <a:lnTo>
                  <a:pt x="607176" y="88527"/>
                </a:lnTo>
                <a:lnTo>
                  <a:pt x="561560" y="55099"/>
                </a:lnTo>
                <a:lnTo>
                  <a:pt x="510987" y="28900"/>
                </a:lnTo>
                <a:lnTo>
                  <a:pt x="456213" y="10688"/>
                </a:lnTo>
                <a:lnTo>
                  <a:pt x="397996" y="1219"/>
                </a:lnTo>
                <a:lnTo>
                  <a:pt x="367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361858" y="3009056"/>
            <a:ext cx="735965" cy="735965"/>
          </a:xfrm>
          <a:custGeom>
            <a:avLst/>
            <a:gdLst/>
            <a:ahLst/>
            <a:cxnLst/>
            <a:rect l="l" t="t" r="r" b="b"/>
            <a:pathLst>
              <a:path w="735965" h="735964">
                <a:moveTo>
                  <a:pt x="735604" y="367771"/>
                </a:moveTo>
                <a:lnTo>
                  <a:pt x="730790" y="427436"/>
                </a:lnTo>
                <a:lnTo>
                  <a:pt x="716855" y="484035"/>
                </a:lnTo>
                <a:lnTo>
                  <a:pt x="694555" y="536812"/>
                </a:lnTo>
                <a:lnTo>
                  <a:pt x="664646" y="585009"/>
                </a:lnTo>
                <a:lnTo>
                  <a:pt x="627887" y="627868"/>
                </a:lnTo>
                <a:lnTo>
                  <a:pt x="585035" y="664634"/>
                </a:lnTo>
                <a:lnTo>
                  <a:pt x="536846" y="694547"/>
                </a:lnTo>
                <a:lnTo>
                  <a:pt x="484078" y="716852"/>
                </a:lnTo>
                <a:lnTo>
                  <a:pt x="427488" y="730790"/>
                </a:lnTo>
                <a:lnTo>
                  <a:pt x="367832" y="735604"/>
                </a:lnTo>
                <a:lnTo>
                  <a:pt x="337664" y="734384"/>
                </a:lnTo>
                <a:lnTo>
                  <a:pt x="279437" y="724914"/>
                </a:lnTo>
                <a:lnTo>
                  <a:pt x="224655" y="706698"/>
                </a:lnTo>
                <a:lnTo>
                  <a:pt x="174073" y="680494"/>
                </a:lnTo>
                <a:lnTo>
                  <a:pt x="128450" y="647060"/>
                </a:lnTo>
                <a:lnTo>
                  <a:pt x="88543" y="607153"/>
                </a:lnTo>
                <a:lnTo>
                  <a:pt x="55109" y="561530"/>
                </a:lnTo>
                <a:lnTo>
                  <a:pt x="28905" y="510949"/>
                </a:lnTo>
                <a:lnTo>
                  <a:pt x="10690" y="456166"/>
                </a:lnTo>
                <a:lnTo>
                  <a:pt x="1219" y="397939"/>
                </a:lnTo>
                <a:lnTo>
                  <a:pt x="0" y="367771"/>
                </a:lnTo>
                <a:lnTo>
                  <a:pt x="1219" y="337608"/>
                </a:lnTo>
                <a:lnTo>
                  <a:pt x="10690" y="279390"/>
                </a:lnTo>
                <a:lnTo>
                  <a:pt x="28905" y="224616"/>
                </a:lnTo>
                <a:lnTo>
                  <a:pt x="55109" y="174043"/>
                </a:lnTo>
                <a:lnTo>
                  <a:pt x="88543" y="128428"/>
                </a:lnTo>
                <a:lnTo>
                  <a:pt x="128450" y="88527"/>
                </a:lnTo>
                <a:lnTo>
                  <a:pt x="174073" y="55099"/>
                </a:lnTo>
                <a:lnTo>
                  <a:pt x="224655" y="28900"/>
                </a:lnTo>
                <a:lnTo>
                  <a:pt x="279437" y="10688"/>
                </a:lnTo>
                <a:lnTo>
                  <a:pt x="337664" y="1219"/>
                </a:lnTo>
                <a:lnTo>
                  <a:pt x="367832" y="0"/>
                </a:lnTo>
                <a:lnTo>
                  <a:pt x="397996" y="1219"/>
                </a:lnTo>
                <a:lnTo>
                  <a:pt x="456213" y="10688"/>
                </a:lnTo>
                <a:lnTo>
                  <a:pt x="510987" y="28900"/>
                </a:lnTo>
                <a:lnTo>
                  <a:pt x="561560" y="55099"/>
                </a:lnTo>
                <a:lnTo>
                  <a:pt x="607176" y="88527"/>
                </a:lnTo>
                <a:lnTo>
                  <a:pt x="647076" y="128428"/>
                </a:lnTo>
                <a:lnTo>
                  <a:pt x="680504" y="174043"/>
                </a:lnTo>
                <a:lnTo>
                  <a:pt x="706703" y="224616"/>
                </a:lnTo>
                <a:lnTo>
                  <a:pt x="724916" y="279390"/>
                </a:lnTo>
                <a:lnTo>
                  <a:pt x="734385" y="337608"/>
                </a:lnTo>
                <a:lnTo>
                  <a:pt x="735604" y="367771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729691" y="3131647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0"/>
                </a:moveTo>
                <a:lnTo>
                  <a:pt x="0" y="245211"/>
                </a:lnTo>
                <a:lnTo>
                  <a:pt x="122590" y="3678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729691" y="3131647"/>
            <a:ext cx="123189" cy="368300"/>
          </a:xfrm>
          <a:custGeom>
            <a:avLst/>
            <a:gdLst/>
            <a:ahLst/>
            <a:cxnLst/>
            <a:rect l="l" t="t" r="r" b="b"/>
            <a:pathLst>
              <a:path w="123190" h="368300">
                <a:moveTo>
                  <a:pt x="0" y="0"/>
                </a:moveTo>
                <a:lnTo>
                  <a:pt x="0" y="245211"/>
                </a:lnTo>
                <a:lnTo>
                  <a:pt x="122590" y="367802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729691" y="362204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122621"/>
                </a:move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974872" y="3376828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122590" y="0"/>
                </a:move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361858" y="3376828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621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5756239" y="4480262"/>
            <a:ext cx="499745" cy="981075"/>
          </a:xfrm>
          <a:custGeom>
            <a:avLst/>
            <a:gdLst/>
            <a:ahLst/>
            <a:cxnLst/>
            <a:rect l="l" t="t" r="r" b="b"/>
            <a:pathLst>
              <a:path w="499744" h="981075">
                <a:moveTo>
                  <a:pt x="0" y="980788"/>
                </a:moveTo>
                <a:lnTo>
                  <a:pt x="499753" y="980788"/>
                </a:lnTo>
                <a:lnTo>
                  <a:pt x="499753" y="0"/>
                </a:lnTo>
                <a:lnTo>
                  <a:pt x="0" y="0"/>
                </a:lnTo>
                <a:lnTo>
                  <a:pt x="0" y="980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756239" y="5461020"/>
            <a:ext cx="499109" cy="0"/>
          </a:xfrm>
          <a:custGeom>
            <a:avLst/>
            <a:gdLst/>
            <a:ahLst/>
            <a:cxnLst/>
            <a:rect l="l" t="t" r="r" b="b"/>
            <a:pathLst>
              <a:path w="499109">
                <a:moveTo>
                  <a:pt x="0" y="0"/>
                </a:moveTo>
                <a:lnTo>
                  <a:pt x="498744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756239" y="4480243"/>
            <a:ext cx="499109" cy="981075"/>
          </a:xfrm>
          <a:custGeom>
            <a:avLst/>
            <a:gdLst/>
            <a:ahLst/>
            <a:cxnLst/>
            <a:rect l="l" t="t" r="r" b="b"/>
            <a:pathLst>
              <a:path w="499109" h="981075">
                <a:moveTo>
                  <a:pt x="498744" y="0"/>
                </a:moveTo>
                <a:lnTo>
                  <a:pt x="0" y="0"/>
                </a:lnTo>
                <a:lnTo>
                  <a:pt x="0" y="980776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020666" y="4357644"/>
            <a:ext cx="613410" cy="735965"/>
          </a:xfrm>
          <a:custGeom>
            <a:avLst/>
            <a:gdLst/>
            <a:ahLst/>
            <a:cxnLst/>
            <a:rect l="l" t="t" r="r" b="b"/>
            <a:pathLst>
              <a:path w="613409" h="735964">
                <a:moveTo>
                  <a:pt x="0" y="735604"/>
                </a:moveTo>
                <a:lnTo>
                  <a:pt x="612980" y="735604"/>
                </a:lnTo>
                <a:lnTo>
                  <a:pt x="612980" y="0"/>
                </a:lnTo>
                <a:lnTo>
                  <a:pt x="0" y="0"/>
                </a:lnTo>
                <a:lnTo>
                  <a:pt x="0" y="735604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020666" y="4357644"/>
            <a:ext cx="613410" cy="735965"/>
          </a:xfrm>
          <a:custGeom>
            <a:avLst/>
            <a:gdLst/>
            <a:ahLst/>
            <a:cxnLst/>
            <a:rect l="l" t="t" r="r" b="b"/>
            <a:pathLst>
              <a:path w="613409" h="735964">
                <a:moveTo>
                  <a:pt x="0" y="735604"/>
                </a:moveTo>
                <a:lnTo>
                  <a:pt x="612980" y="735604"/>
                </a:lnTo>
                <a:lnTo>
                  <a:pt x="612980" y="0"/>
                </a:lnTo>
                <a:lnTo>
                  <a:pt x="0" y="0"/>
                </a:lnTo>
                <a:lnTo>
                  <a:pt x="0" y="735604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020635" y="4357644"/>
            <a:ext cx="1235710" cy="123189"/>
          </a:xfrm>
          <a:custGeom>
            <a:avLst/>
            <a:gdLst/>
            <a:ahLst/>
            <a:cxnLst/>
            <a:rect l="l" t="t" r="r" b="b"/>
            <a:pathLst>
              <a:path w="1235709" h="123189">
                <a:moveTo>
                  <a:pt x="612983" y="0"/>
                </a:moveTo>
                <a:lnTo>
                  <a:pt x="0" y="0"/>
                </a:lnTo>
                <a:lnTo>
                  <a:pt x="735604" y="122590"/>
                </a:lnTo>
                <a:lnTo>
                  <a:pt x="1235354" y="122590"/>
                </a:lnTo>
                <a:lnTo>
                  <a:pt x="1235354" y="77784"/>
                </a:lnTo>
                <a:lnTo>
                  <a:pt x="612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020635" y="4357644"/>
            <a:ext cx="1234440" cy="123189"/>
          </a:xfrm>
          <a:custGeom>
            <a:avLst/>
            <a:gdLst/>
            <a:ahLst/>
            <a:cxnLst/>
            <a:rect l="l" t="t" r="r" b="b"/>
            <a:pathLst>
              <a:path w="1234440" h="123189">
                <a:moveTo>
                  <a:pt x="0" y="0"/>
                </a:moveTo>
                <a:lnTo>
                  <a:pt x="735604" y="122590"/>
                </a:lnTo>
                <a:lnTo>
                  <a:pt x="1234348" y="12259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020635" y="4357644"/>
            <a:ext cx="1234440" cy="78105"/>
          </a:xfrm>
          <a:custGeom>
            <a:avLst/>
            <a:gdLst/>
            <a:ahLst/>
            <a:cxnLst/>
            <a:rect l="l" t="t" r="r" b="b"/>
            <a:pathLst>
              <a:path w="1234440" h="78104">
                <a:moveTo>
                  <a:pt x="1234348" y="77663"/>
                </a:moveTo>
                <a:lnTo>
                  <a:pt x="612983" y="0"/>
                </a:ln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5878829" y="4235053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122590"/>
                </a:move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5633617" y="3744661"/>
            <a:ext cx="622935" cy="579755"/>
          </a:xfrm>
          <a:custGeom>
            <a:avLst/>
            <a:gdLst/>
            <a:ahLst/>
            <a:cxnLst/>
            <a:rect l="l" t="t" r="r" b="b"/>
            <a:pathLst>
              <a:path w="622934" h="579754">
                <a:moveTo>
                  <a:pt x="622371" y="0"/>
                </a:moveTo>
                <a:lnTo>
                  <a:pt x="0" y="0"/>
                </a:lnTo>
                <a:lnTo>
                  <a:pt x="0" y="490392"/>
                </a:lnTo>
                <a:lnTo>
                  <a:pt x="622371" y="579302"/>
                </a:lnTo>
                <a:lnTo>
                  <a:pt x="622371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633617" y="3744630"/>
            <a:ext cx="621665" cy="490855"/>
          </a:xfrm>
          <a:custGeom>
            <a:avLst/>
            <a:gdLst/>
            <a:ahLst/>
            <a:cxnLst/>
            <a:rect l="l" t="t" r="r" b="b"/>
            <a:pathLst>
              <a:path w="621665" h="490854">
                <a:moveTo>
                  <a:pt x="0" y="490423"/>
                </a:moveTo>
                <a:lnTo>
                  <a:pt x="0" y="0"/>
                </a:lnTo>
                <a:lnTo>
                  <a:pt x="621365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5633617" y="4235053"/>
            <a:ext cx="621665" cy="88900"/>
          </a:xfrm>
          <a:custGeom>
            <a:avLst/>
            <a:gdLst/>
            <a:ahLst/>
            <a:cxnLst/>
            <a:rect l="l" t="t" r="r" b="b"/>
            <a:pathLst>
              <a:path w="621665" h="88900">
                <a:moveTo>
                  <a:pt x="621365" y="88757"/>
                </a:move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549456" y="2518655"/>
            <a:ext cx="1348740" cy="123189"/>
          </a:xfrm>
          <a:custGeom>
            <a:avLst/>
            <a:gdLst/>
            <a:ahLst/>
            <a:cxnLst/>
            <a:rect l="l" t="t" r="r" b="b"/>
            <a:pathLst>
              <a:path w="1348740" h="123189">
                <a:moveTo>
                  <a:pt x="0" y="122598"/>
                </a:moveTo>
                <a:lnTo>
                  <a:pt x="1348584" y="122598"/>
                </a:lnTo>
                <a:lnTo>
                  <a:pt x="1348584" y="0"/>
                </a:lnTo>
                <a:lnTo>
                  <a:pt x="0" y="0"/>
                </a:lnTo>
                <a:lnTo>
                  <a:pt x="0" y="122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304276" y="3622055"/>
            <a:ext cx="123189" cy="981075"/>
          </a:xfrm>
          <a:custGeom>
            <a:avLst/>
            <a:gdLst/>
            <a:ahLst/>
            <a:cxnLst/>
            <a:rect l="l" t="t" r="r" b="b"/>
            <a:pathLst>
              <a:path w="123190" h="981075">
                <a:moveTo>
                  <a:pt x="0" y="980800"/>
                </a:moveTo>
                <a:lnTo>
                  <a:pt x="122598" y="980800"/>
                </a:lnTo>
                <a:lnTo>
                  <a:pt x="122598" y="0"/>
                </a:lnTo>
                <a:lnTo>
                  <a:pt x="0" y="0"/>
                </a:lnTo>
                <a:lnTo>
                  <a:pt x="0" y="980800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304276" y="3622055"/>
            <a:ext cx="123189" cy="981075"/>
          </a:xfrm>
          <a:custGeom>
            <a:avLst/>
            <a:gdLst/>
            <a:ahLst/>
            <a:cxnLst/>
            <a:rect l="l" t="t" r="r" b="b"/>
            <a:pathLst>
              <a:path w="123190" h="981075">
                <a:moveTo>
                  <a:pt x="0" y="980800"/>
                </a:moveTo>
                <a:lnTo>
                  <a:pt x="122598" y="980800"/>
                </a:lnTo>
                <a:lnTo>
                  <a:pt x="122598" y="0"/>
                </a:lnTo>
                <a:lnTo>
                  <a:pt x="0" y="0"/>
                </a:lnTo>
                <a:lnTo>
                  <a:pt x="0" y="980800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628327" y="5232176"/>
            <a:ext cx="687070" cy="98425"/>
          </a:xfrm>
          <a:custGeom>
            <a:avLst/>
            <a:gdLst/>
            <a:ahLst/>
            <a:cxnLst/>
            <a:rect l="l" t="t" r="r" b="b"/>
            <a:pathLst>
              <a:path w="687069" h="98425">
                <a:moveTo>
                  <a:pt x="588477" y="0"/>
                </a:moveTo>
                <a:lnTo>
                  <a:pt x="98084" y="0"/>
                </a:lnTo>
                <a:lnTo>
                  <a:pt x="0" y="98084"/>
                </a:lnTo>
                <a:lnTo>
                  <a:pt x="686561" y="98084"/>
                </a:lnTo>
                <a:lnTo>
                  <a:pt x="588477" y="0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628327" y="5232176"/>
            <a:ext cx="687070" cy="98425"/>
          </a:xfrm>
          <a:custGeom>
            <a:avLst/>
            <a:gdLst/>
            <a:ahLst/>
            <a:cxnLst/>
            <a:rect l="l" t="t" r="r" b="b"/>
            <a:pathLst>
              <a:path w="687069" h="98425">
                <a:moveTo>
                  <a:pt x="0" y="98084"/>
                </a:moveTo>
                <a:lnTo>
                  <a:pt x="686561" y="98084"/>
                </a:lnTo>
                <a:lnTo>
                  <a:pt x="588477" y="0"/>
                </a:lnTo>
                <a:lnTo>
                  <a:pt x="98084" y="0"/>
                </a:lnTo>
                <a:lnTo>
                  <a:pt x="0" y="98084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922580" y="4970627"/>
            <a:ext cx="98425" cy="261620"/>
          </a:xfrm>
          <a:custGeom>
            <a:avLst/>
            <a:gdLst/>
            <a:ahLst/>
            <a:cxnLst/>
            <a:rect l="l" t="t" r="r" b="b"/>
            <a:pathLst>
              <a:path w="98425" h="261620">
                <a:moveTo>
                  <a:pt x="0" y="261548"/>
                </a:moveTo>
                <a:lnTo>
                  <a:pt x="98083" y="261548"/>
                </a:lnTo>
                <a:lnTo>
                  <a:pt x="98083" y="0"/>
                </a:lnTo>
                <a:lnTo>
                  <a:pt x="0" y="0"/>
                </a:lnTo>
                <a:lnTo>
                  <a:pt x="0" y="261548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922580" y="4937949"/>
            <a:ext cx="98425" cy="294640"/>
          </a:xfrm>
          <a:custGeom>
            <a:avLst/>
            <a:gdLst/>
            <a:ahLst/>
            <a:cxnLst/>
            <a:rect l="l" t="t" r="r" b="b"/>
            <a:pathLst>
              <a:path w="98425" h="294639">
                <a:moveTo>
                  <a:pt x="0" y="294227"/>
                </a:moveTo>
                <a:lnTo>
                  <a:pt x="98083" y="294227"/>
                </a:lnTo>
                <a:lnTo>
                  <a:pt x="98083" y="0"/>
                </a:lnTo>
                <a:lnTo>
                  <a:pt x="0" y="0"/>
                </a:lnTo>
                <a:lnTo>
                  <a:pt x="0" y="294227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4628327" y="3867251"/>
            <a:ext cx="687070" cy="784860"/>
          </a:xfrm>
          <a:custGeom>
            <a:avLst/>
            <a:gdLst/>
            <a:ahLst/>
            <a:cxnLst/>
            <a:rect l="l" t="t" r="r" b="b"/>
            <a:pathLst>
              <a:path w="687069" h="784860">
                <a:moveTo>
                  <a:pt x="588477" y="0"/>
                </a:moveTo>
                <a:lnTo>
                  <a:pt x="98084" y="0"/>
                </a:lnTo>
                <a:lnTo>
                  <a:pt x="0" y="784616"/>
                </a:lnTo>
                <a:lnTo>
                  <a:pt x="686561" y="784616"/>
                </a:lnTo>
                <a:lnTo>
                  <a:pt x="588477" y="0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628327" y="3867251"/>
            <a:ext cx="687070" cy="784860"/>
          </a:xfrm>
          <a:custGeom>
            <a:avLst/>
            <a:gdLst/>
            <a:ahLst/>
            <a:cxnLst/>
            <a:rect l="l" t="t" r="r" b="b"/>
            <a:pathLst>
              <a:path w="687069" h="784860">
                <a:moveTo>
                  <a:pt x="0" y="784616"/>
                </a:moveTo>
                <a:lnTo>
                  <a:pt x="686561" y="784616"/>
                </a:lnTo>
                <a:lnTo>
                  <a:pt x="588477" y="0"/>
                </a:lnTo>
                <a:lnTo>
                  <a:pt x="98084" y="0"/>
                </a:lnTo>
                <a:lnTo>
                  <a:pt x="0" y="784616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922580" y="4651869"/>
            <a:ext cx="98425" cy="196215"/>
          </a:xfrm>
          <a:custGeom>
            <a:avLst/>
            <a:gdLst/>
            <a:ahLst/>
            <a:cxnLst/>
            <a:rect l="l" t="t" r="r" b="b"/>
            <a:pathLst>
              <a:path w="98425" h="196214">
                <a:moveTo>
                  <a:pt x="0" y="196167"/>
                </a:moveTo>
                <a:lnTo>
                  <a:pt x="98083" y="196167"/>
                </a:lnTo>
                <a:lnTo>
                  <a:pt x="98083" y="0"/>
                </a:lnTo>
                <a:lnTo>
                  <a:pt x="0" y="0"/>
                </a:lnTo>
                <a:lnTo>
                  <a:pt x="0" y="196167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4922580" y="4651869"/>
            <a:ext cx="98425" cy="196215"/>
          </a:xfrm>
          <a:custGeom>
            <a:avLst/>
            <a:gdLst/>
            <a:ahLst/>
            <a:cxnLst/>
            <a:rect l="l" t="t" r="r" b="b"/>
            <a:pathLst>
              <a:path w="98425" h="196214">
                <a:moveTo>
                  <a:pt x="0" y="196167"/>
                </a:moveTo>
                <a:lnTo>
                  <a:pt x="98083" y="196167"/>
                </a:lnTo>
                <a:lnTo>
                  <a:pt x="98083" y="0"/>
                </a:lnTo>
                <a:lnTo>
                  <a:pt x="0" y="0"/>
                </a:lnTo>
                <a:lnTo>
                  <a:pt x="0" y="196167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621076" y="5330726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45186" y="0"/>
                </a:moveTo>
                <a:lnTo>
                  <a:pt x="5561" y="31048"/>
                </a:lnTo>
                <a:lnTo>
                  <a:pt x="0" y="62439"/>
                </a:lnTo>
                <a:lnTo>
                  <a:pt x="3875" y="74191"/>
                </a:lnTo>
                <a:lnTo>
                  <a:pt x="32745" y="99459"/>
                </a:lnTo>
                <a:lnTo>
                  <a:pt x="65373" y="104145"/>
                </a:lnTo>
                <a:lnTo>
                  <a:pt x="78353" y="98925"/>
                </a:lnTo>
                <a:lnTo>
                  <a:pt x="89367" y="90638"/>
                </a:lnTo>
                <a:lnTo>
                  <a:pt x="97886" y="79814"/>
                </a:lnTo>
                <a:lnTo>
                  <a:pt x="103385" y="66979"/>
                </a:lnTo>
                <a:lnTo>
                  <a:pt x="105335" y="52661"/>
                </a:lnTo>
                <a:lnTo>
                  <a:pt x="105128" y="47946"/>
                </a:lnTo>
                <a:lnTo>
                  <a:pt x="87158" y="13630"/>
                </a:lnTo>
                <a:lnTo>
                  <a:pt x="45186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621076" y="5330726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105335" y="52661"/>
                </a:moveTo>
                <a:lnTo>
                  <a:pt x="89367" y="90638"/>
                </a:lnTo>
                <a:lnTo>
                  <a:pt x="65373" y="104145"/>
                </a:lnTo>
                <a:lnTo>
                  <a:pt x="47787" y="103273"/>
                </a:lnTo>
                <a:lnTo>
                  <a:pt x="10690" y="84534"/>
                </a:lnTo>
                <a:lnTo>
                  <a:pt x="0" y="62439"/>
                </a:lnTo>
                <a:lnTo>
                  <a:pt x="1248" y="45573"/>
                </a:lnTo>
                <a:lnTo>
                  <a:pt x="21727" y="9752"/>
                </a:lnTo>
                <a:lnTo>
                  <a:pt x="45186" y="0"/>
                </a:lnTo>
                <a:lnTo>
                  <a:pt x="61405" y="1513"/>
                </a:lnTo>
                <a:lnTo>
                  <a:pt x="96165" y="23355"/>
                </a:lnTo>
                <a:lnTo>
                  <a:pt x="105335" y="52661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217720" y="5330726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45188" y="0"/>
                </a:moveTo>
                <a:lnTo>
                  <a:pt x="5558" y="31045"/>
                </a:lnTo>
                <a:lnTo>
                  <a:pt x="0" y="62433"/>
                </a:lnTo>
                <a:lnTo>
                  <a:pt x="3870" y="74187"/>
                </a:lnTo>
                <a:lnTo>
                  <a:pt x="32728" y="99458"/>
                </a:lnTo>
                <a:lnTo>
                  <a:pt x="65365" y="104146"/>
                </a:lnTo>
                <a:lnTo>
                  <a:pt x="78342" y="98925"/>
                </a:lnTo>
                <a:lnTo>
                  <a:pt x="89357" y="90639"/>
                </a:lnTo>
                <a:lnTo>
                  <a:pt x="97882" y="79815"/>
                </a:lnTo>
                <a:lnTo>
                  <a:pt x="103385" y="66980"/>
                </a:lnTo>
                <a:lnTo>
                  <a:pt x="105337" y="52661"/>
                </a:lnTo>
                <a:lnTo>
                  <a:pt x="105130" y="47948"/>
                </a:lnTo>
                <a:lnTo>
                  <a:pt x="87148" y="13631"/>
                </a:lnTo>
                <a:lnTo>
                  <a:pt x="45188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5217720" y="5330726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105337" y="52661"/>
                </a:moveTo>
                <a:lnTo>
                  <a:pt x="89357" y="90639"/>
                </a:lnTo>
                <a:lnTo>
                  <a:pt x="65365" y="104146"/>
                </a:lnTo>
                <a:lnTo>
                  <a:pt x="47772" y="103274"/>
                </a:lnTo>
                <a:lnTo>
                  <a:pt x="10680" y="84531"/>
                </a:lnTo>
                <a:lnTo>
                  <a:pt x="0" y="62433"/>
                </a:lnTo>
                <a:lnTo>
                  <a:pt x="1247" y="45568"/>
                </a:lnTo>
                <a:lnTo>
                  <a:pt x="21719" y="9749"/>
                </a:lnTo>
                <a:lnTo>
                  <a:pt x="45188" y="0"/>
                </a:lnTo>
                <a:lnTo>
                  <a:pt x="61398" y="1514"/>
                </a:lnTo>
                <a:lnTo>
                  <a:pt x="96159" y="23356"/>
                </a:lnTo>
                <a:lnTo>
                  <a:pt x="105337" y="52661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5058314" y="5330730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45177" y="0"/>
                </a:moveTo>
                <a:lnTo>
                  <a:pt x="5556" y="31059"/>
                </a:lnTo>
                <a:lnTo>
                  <a:pt x="0" y="62449"/>
                </a:lnTo>
                <a:lnTo>
                  <a:pt x="3877" y="74197"/>
                </a:lnTo>
                <a:lnTo>
                  <a:pt x="32755" y="99456"/>
                </a:lnTo>
                <a:lnTo>
                  <a:pt x="65391" y="104141"/>
                </a:lnTo>
                <a:lnTo>
                  <a:pt x="78367" y="98920"/>
                </a:lnTo>
                <a:lnTo>
                  <a:pt x="89383" y="90634"/>
                </a:lnTo>
                <a:lnTo>
                  <a:pt x="97907" y="79810"/>
                </a:lnTo>
                <a:lnTo>
                  <a:pt x="103410" y="66975"/>
                </a:lnTo>
                <a:lnTo>
                  <a:pt x="105363" y="52656"/>
                </a:lnTo>
                <a:lnTo>
                  <a:pt x="105152" y="47912"/>
                </a:lnTo>
                <a:lnTo>
                  <a:pt x="87156" y="13617"/>
                </a:lnTo>
                <a:lnTo>
                  <a:pt x="45177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058314" y="5330730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105363" y="52656"/>
                </a:moveTo>
                <a:lnTo>
                  <a:pt x="89383" y="90634"/>
                </a:lnTo>
                <a:lnTo>
                  <a:pt x="65391" y="104141"/>
                </a:lnTo>
                <a:lnTo>
                  <a:pt x="47800" y="103270"/>
                </a:lnTo>
                <a:lnTo>
                  <a:pt x="10695" y="84537"/>
                </a:lnTo>
                <a:lnTo>
                  <a:pt x="0" y="62449"/>
                </a:lnTo>
                <a:lnTo>
                  <a:pt x="1246" y="45583"/>
                </a:lnTo>
                <a:lnTo>
                  <a:pt x="21716" y="9760"/>
                </a:lnTo>
                <a:lnTo>
                  <a:pt x="45177" y="0"/>
                </a:lnTo>
                <a:lnTo>
                  <a:pt x="61395" y="1511"/>
                </a:lnTo>
                <a:lnTo>
                  <a:pt x="96171" y="23335"/>
                </a:lnTo>
                <a:lnTo>
                  <a:pt x="105363" y="52656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776344" y="5330730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45177" y="0"/>
                </a:moveTo>
                <a:lnTo>
                  <a:pt x="5556" y="31059"/>
                </a:lnTo>
                <a:lnTo>
                  <a:pt x="0" y="62449"/>
                </a:lnTo>
                <a:lnTo>
                  <a:pt x="3877" y="74197"/>
                </a:lnTo>
                <a:lnTo>
                  <a:pt x="32755" y="99456"/>
                </a:lnTo>
                <a:lnTo>
                  <a:pt x="65391" y="104141"/>
                </a:lnTo>
                <a:lnTo>
                  <a:pt x="78367" y="98920"/>
                </a:lnTo>
                <a:lnTo>
                  <a:pt x="89383" y="90634"/>
                </a:lnTo>
                <a:lnTo>
                  <a:pt x="97907" y="79810"/>
                </a:lnTo>
                <a:lnTo>
                  <a:pt x="103410" y="66975"/>
                </a:lnTo>
                <a:lnTo>
                  <a:pt x="105363" y="52656"/>
                </a:lnTo>
                <a:lnTo>
                  <a:pt x="105152" y="47912"/>
                </a:lnTo>
                <a:lnTo>
                  <a:pt x="87156" y="13617"/>
                </a:lnTo>
                <a:lnTo>
                  <a:pt x="45177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776344" y="5330730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105363" y="52656"/>
                </a:moveTo>
                <a:lnTo>
                  <a:pt x="89383" y="90634"/>
                </a:lnTo>
                <a:lnTo>
                  <a:pt x="65391" y="104141"/>
                </a:lnTo>
                <a:lnTo>
                  <a:pt x="47800" y="103270"/>
                </a:lnTo>
                <a:lnTo>
                  <a:pt x="10695" y="84537"/>
                </a:lnTo>
                <a:lnTo>
                  <a:pt x="0" y="62449"/>
                </a:lnTo>
                <a:lnTo>
                  <a:pt x="1246" y="45583"/>
                </a:lnTo>
                <a:lnTo>
                  <a:pt x="21716" y="9760"/>
                </a:lnTo>
                <a:lnTo>
                  <a:pt x="45177" y="0"/>
                </a:lnTo>
                <a:lnTo>
                  <a:pt x="61395" y="1511"/>
                </a:lnTo>
                <a:lnTo>
                  <a:pt x="96171" y="23335"/>
                </a:lnTo>
                <a:lnTo>
                  <a:pt x="105363" y="52656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5020666" y="5232177"/>
            <a:ext cx="139065" cy="98425"/>
          </a:xfrm>
          <a:custGeom>
            <a:avLst/>
            <a:gdLst/>
            <a:ahLst/>
            <a:cxnLst/>
            <a:rect l="l" t="t" r="r" b="b"/>
            <a:pathLst>
              <a:path w="139065" h="98425">
                <a:moveTo>
                  <a:pt x="0" y="98083"/>
                </a:moveTo>
                <a:lnTo>
                  <a:pt x="138933" y="98083"/>
                </a:lnTo>
                <a:lnTo>
                  <a:pt x="138933" y="0"/>
                </a:lnTo>
                <a:lnTo>
                  <a:pt x="0" y="0"/>
                </a:lnTo>
                <a:lnTo>
                  <a:pt x="0" y="98083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020666" y="5232177"/>
            <a:ext cx="139065" cy="98425"/>
          </a:xfrm>
          <a:custGeom>
            <a:avLst/>
            <a:gdLst/>
            <a:ahLst/>
            <a:cxnLst/>
            <a:rect l="l" t="t" r="r" b="b"/>
            <a:pathLst>
              <a:path w="139065" h="98425">
                <a:moveTo>
                  <a:pt x="0" y="98083"/>
                </a:moveTo>
                <a:lnTo>
                  <a:pt x="138933" y="98083"/>
                </a:lnTo>
                <a:lnTo>
                  <a:pt x="138933" y="0"/>
                </a:lnTo>
                <a:lnTo>
                  <a:pt x="0" y="0"/>
                </a:lnTo>
                <a:lnTo>
                  <a:pt x="0" y="9808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783623" y="5232177"/>
            <a:ext cx="139065" cy="98425"/>
          </a:xfrm>
          <a:custGeom>
            <a:avLst/>
            <a:gdLst/>
            <a:ahLst/>
            <a:cxnLst/>
            <a:rect l="l" t="t" r="r" b="b"/>
            <a:pathLst>
              <a:path w="139065" h="98425">
                <a:moveTo>
                  <a:pt x="0" y="98083"/>
                </a:moveTo>
                <a:lnTo>
                  <a:pt x="138933" y="98083"/>
                </a:lnTo>
                <a:lnTo>
                  <a:pt x="138933" y="0"/>
                </a:lnTo>
                <a:lnTo>
                  <a:pt x="0" y="0"/>
                </a:lnTo>
                <a:lnTo>
                  <a:pt x="0" y="98083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783623" y="5232177"/>
            <a:ext cx="139065" cy="98425"/>
          </a:xfrm>
          <a:custGeom>
            <a:avLst/>
            <a:gdLst/>
            <a:ahLst/>
            <a:cxnLst/>
            <a:rect l="l" t="t" r="r" b="b"/>
            <a:pathLst>
              <a:path w="139065" h="98425">
                <a:moveTo>
                  <a:pt x="0" y="98083"/>
                </a:moveTo>
                <a:lnTo>
                  <a:pt x="138933" y="98083"/>
                </a:lnTo>
                <a:lnTo>
                  <a:pt x="138933" y="0"/>
                </a:lnTo>
                <a:lnTo>
                  <a:pt x="0" y="0"/>
                </a:lnTo>
                <a:lnTo>
                  <a:pt x="0" y="9808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5314888" y="4553783"/>
            <a:ext cx="196215" cy="98425"/>
          </a:xfrm>
          <a:custGeom>
            <a:avLst/>
            <a:gdLst/>
            <a:ahLst/>
            <a:cxnLst/>
            <a:rect l="l" t="t" r="r" b="b"/>
            <a:pathLst>
              <a:path w="196215" h="98425">
                <a:moveTo>
                  <a:pt x="196138" y="0"/>
                </a:moveTo>
                <a:lnTo>
                  <a:pt x="0" y="0"/>
                </a:lnTo>
                <a:lnTo>
                  <a:pt x="98084" y="98084"/>
                </a:lnTo>
                <a:lnTo>
                  <a:pt x="196138" y="98084"/>
                </a:lnTo>
                <a:lnTo>
                  <a:pt x="196138" y="0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314888" y="4553783"/>
            <a:ext cx="196215" cy="98425"/>
          </a:xfrm>
          <a:custGeom>
            <a:avLst/>
            <a:gdLst/>
            <a:ahLst/>
            <a:cxnLst/>
            <a:rect l="l" t="t" r="r" b="b"/>
            <a:pathLst>
              <a:path w="196215" h="98425">
                <a:moveTo>
                  <a:pt x="196138" y="98084"/>
                </a:moveTo>
                <a:lnTo>
                  <a:pt x="98084" y="98084"/>
                </a:lnTo>
                <a:lnTo>
                  <a:pt x="0" y="0"/>
                </a:lnTo>
                <a:lnTo>
                  <a:pt x="196138" y="0"/>
                </a:lnTo>
                <a:lnTo>
                  <a:pt x="196138" y="98084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4432157" y="4553783"/>
            <a:ext cx="196215" cy="98425"/>
          </a:xfrm>
          <a:custGeom>
            <a:avLst/>
            <a:gdLst/>
            <a:ahLst/>
            <a:cxnLst/>
            <a:rect l="l" t="t" r="r" b="b"/>
            <a:pathLst>
              <a:path w="196215" h="98425">
                <a:moveTo>
                  <a:pt x="196169" y="0"/>
                </a:moveTo>
                <a:lnTo>
                  <a:pt x="0" y="0"/>
                </a:lnTo>
                <a:lnTo>
                  <a:pt x="0" y="98084"/>
                </a:lnTo>
                <a:lnTo>
                  <a:pt x="98084" y="98084"/>
                </a:lnTo>
                <a:lnTo>
                  <a:pt x="196169" y="0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432157" y="4553783"/>
            <a:ext cx="196215" cy="98425"/>
          </a:xfrm>
          <a:custGeom>
            <a:avLst/>
            <a:gdLst/>
            <a:ahLst/>
            <a:cxnLst/>
            <a:rect l="l" t="t" r="r" b="b"/>
            <a:pathLst>
              <a:path w="196215" h="98425">
                <a:moveTo>
                  <a:pt x="98084" y="98084"/>
                </a:moveTo>
                <a:lnTo>
                  <a:pt x="0" y="98084"/>
                </a:lnTo>
                <a:lnTo>
                  <a:pt x="0" y="0"/>
                </a:lnTo>
                <a:lnTo>
                  <a:pt x="196169" y="0"/>
                </a:lnTo>
                <a:lnTo>
                  <a:pt x="98084" y="98084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530241" y="4651867"/>
            <a:ext cx="98425" cy="196215"/>
          </a:xfrm>
          <a:custGeom>
            <a:avLst/>
            <a:gdLst/>
            <a:ahLst/>
            <a:cxnLst/>
            <a:rect l="l" t="t" r="r" b="b"/>
            <a:pathLst>
              <a:path w="98425" h="196214">
                <a:moveTo>
                  <a:pt x="98084" y="196169"/>
                </a:moveTo>
                <a:lnTo>
                  <a:pt x="0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5314888" y="4651867"/>
            <a:ext cx="98425" cy="204470"/>
          </a:xfrm>
          <a:custGeom>
            <a:avLst/>
            <a:gdLst/>
            <a:ahLst/>
            <a:cxnLst/>
            <a:rect l="l" t="t" r="r" b="b"/>
            <a:pathLst>
              <a:path w="98425" h="204470">
                <a:moveTo>
                  <a:pt x="0" y="204337"/>
                </a:moveTo>
                <a:lnTo>
                  <a:pt x="98084" y="0"/>
                </a:lnTo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4628327" y="4848040"/>
            <a:ext cx="687070" cy="123189"/>
          </a:xfrm>
          <a:custGeom>
            <a:avLst/>
            <a:gdLst/>
            <a:ahLst/>
            <a:cxnLst/>
            <a:rect l="l" t="t" r="r" b="b"/>
            <a:pathLst>
              <a:path w="687069" h="123189">
                <a:moveTo>
                  <a:pt x="0" y="122586"/>
                </a:moveTo>
                <a:lnTo>
                  <a:pt x="686561" y="122586"/>
                </a:lnTo>
                <a:lnTo>
                  <a:pt x="686561" y="0"/>
                </a:lnTo>
                <a:lnTo>
                  <a:pt x="0" y="0"/>
                </a:lnTo>
                <a:lnTo>
                  <a:pt x="0" y="122586"/>
                </a:lnTo>
                <a:close/>
              </a:path>
            </a:pathLst>
          </a:custGeom>
          <a:solidFill>
            <a:srgbClr val="8B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4628327" y="4848040"/>
            <a:ext cx="687070" cy="123189"/>
          </a:xfrm>
          <a:custGeom>
            <a:avLst/>
            <a:gdLst/>
            <a:ahLst/>
            <a:cxnLst/>
            <a:rect l="l" t="t" r="r" b="b"/>
            <a:pathLst>
              <a:path w="687069" h="123189">
                <a:moveTo>
                  <a:pt x="0" y="122586"/>
                </a:moveTo>
                <a:lnTo>
                  <a:pt x="686561" y="122586"/>
                </a:lnTo>
                <a:lnTo>
                  <a:pt x="686561" y="0"/>
                </a:lnTo>
                <a:lnTo>
                  <a:pt x="0" y="0"/>
                </a:lnTo>
                <a:lnTo>
                  <a:pt x="0" y="122586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793955" y="6697028"/>
            <a:ext cx="717550" cy="680085"/>
          </a:xfrm>
          <a:custGeom>
            <a:avLst/>
            <a:gdLst/>
            <a:ahLst/>
            <a:cxnLst/>
            <a:rect l="l" t="t" r="r" b="b"/>
            <a:pathLst>
              <a:path w="717550" h="680084">
                <a:moveTo>
                  <a:pt x="667757" y="0"/>
                </a:moveTo>
                <a:lnTo>
                  <a:pt x="625485" y="7370"/>
                </a:lnTo>
                <a:lnTo>
                  <a:pt x="0" y="589051"/>
                </a:lnTo>
                <a:lnTo>
                  <a:pt x="82417" y="679574"/>
                </a:lnTo>
                <a:lnTo>
                  <a:pt x="694578" y="107580"/>
                </a:lnTo>
                <a:lnTo>
                  <a:pt x="715172" y="75346"/>
                </a:lnTo>
                <a:lnTo>
                  <a:pt x="717072" y="60153"/>
                </a:lnTo>
                <a:lnTo>
                  <a:pt x="715371" y="45751"/>
                </a:lnTo>
                <a:lnTo>
                  <a:pt x="693033" y="11460"/>
                </a:lnTo>
                <a:lnTo>
                  <a:pt x="667757" y="0"/>
                </a:lnTo>
                <a:close/>
              </a:path>
            </a:pathLst>
          </a:custGeom>
          <a:solidFill>
            <a:srgbClr val="D7F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4793955" y="6697028"/>
            <a:ext cx="717550" cy="680085"/>
          </a:xfrm>
          <a:custGeom>
            <a:avLst/>
            <a:gdLst/>
            <a:ahLst/>
            <a:cxnLst/>
            <a:rect l="l" t="t" r="r" b="b"/>
            <a:pathLst>
              <a:path w="717550" h="680084">
                <a:moveTo>
                  <a:pt x="717072" y="60153"/>
                </a:moveTo>
                <a:lnTo>
                  <a:pt x="702954" y="21008"/>
                </a:lnTo>
                <a:lnTo>
                  <a:pt x="667757" y="0"/>
                </a:lnTo>
                <a:lnTo>
                  <a:pt x="650819" y="426"/>
                </a:lnTo>
                <a:lnTo>
                  <a:pt x="636866" y="2962"/>
                </a:lnTo>
                <a:lnTo>
                  <a:pt x="625485" y="7370"/>
                </a:lnTo>
                <a:lnTo>
                  <a:pt x="616260" y="13411"/>
                </a:lnTo>
                <a:lnTo>
                  <a:pt x="0" y="589051"/>
                </a:lnTo>
                <a:lnTo>
                  <a:pt x="82417" y="679574"/>
                </a:lnTo>
                <a:lnTo>
                  <a:pt x="694578" y="107580"/>
                </a:lnTo>
                <a:lnTo>
                  <a:pt x="715172" y="75346"/>
                </a:lnTo>
                <a:lnTo>
                  <a:pt x="717072" y="60153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4745892" y="7269174"/>
            <a:ext cx="153035" cy="151765"/>
          </a:xfrm>
          <a:custGeom>
            <a:avLst/>
            <a:gdLst/>
            <a:ahLst/>
            <a:cxnLst/>
            <a:rect l="l" t="t" r="r" b="b"/>
            <a:pathLst>
              <a:path w="153034" h="151765">
                <a:moveTo>
                  <a:pt x="103454" y="0"/>
                </a:moveTo>
                <a:lnTo>
                  <a:pt x="59824" y="8792"/>
                </a:lnTo>
                <a:lnTo>
                  <a:pt x="35413" y="35456"/>
                </a:lnTo>
                <a:lnTo>
                  <a:pt x="33871" y="40029"/>
                </a:lnTo>
                <a:lnTo>
                  <a:pt x="21326" y="80867"/>
                </a:lnTo>
                <a:lnTo>
                  <a:pt x="0" y="151703"/>
                </a:lnTo>
                <a:lnTo>
                  <a:pt x="109754" y="119145"/>
                </a:lnTo>
                <a:lnTo>
                  <a:pt x="109418" y="118740"/>
                </a:lnTo>
                <a:lnTo>
                  <a:pt x="121845" y="113369"/>
                </a:lnTo>
                <a:lnTo>
                  <a:pt x="148062" y="83756"/>
                </a:lnTo>
                <a:lnTo>
                  <a:pt x="152792" y="60115"/>
                </a:lnTo>
                <a:lnTo>
                  <a:pt x="151091" y="45718"/>
                </a:lnTo>
                <a:lnTo>
                  <a:pt x="146252" y="32543"/>
                </a:lnTo>
                <a:lnTo>
                  <a:pt x="138673" y="20986"/>
                </a:lnTo>
                <a:lnTo>
                  <a:pt x="128749" y="11445"/>
                </a:lnTo>
                <a:lnTo>
                  <a:pt x="116878" y="4317"/>
                </a:lnTo>
                <a:lnTo>
                  <a:pt x="103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4745892" y="7269174"/>
            <a:ext cx="153035" cy="151765"/>
          </a:xfrm>
          <a:custGeom>
            <a:avLst/>
            <a:gdLst/>
            <a:ahLst/>
            <a:cxnLst/>
            <a:rect l="l" t="t" r="r" b="b"/>
            <a:pathLst>
              <a:path w="153034" h="151765">
                <a:moveTo>
                  <a:pt x="152792" y="60115"/>
                </a:moveTo>
                <a:lnTo>
                  <a:pt x="138673" y="20986"/>
                </a:lnTo>
                <a:lnTo>
                  <a:pt x="103454" y="0"/>
                </a:lnTo>
                <a:lnTo>
                  <a:pt x="86553" y="680"/>
                </a:lnTo>
                <a:lnTo>
                  <a:pt x="49811" y="15719"/>
                </a:lnTo>
                <a:lnTo>
                  <a:pt x="35413" y="35456"/>
                </a:lnTo>
                <a:lnTo>
                  <a:pt x="33871" y="40029"/>
                </a:lnTo>
                <a:lnTo>
                  <a:pt x="21326" y="80867"/>
                </a:lnTo>
                <a:lnTo>
                  <a:pt x="5995" y="131715"/>
                </a:lnTo>
                <a:lnTo>
                  <a:pt x="0" y="151703"/>
                </a:lnTo>
                <a:lnTo>
                  <a:pt x="109754" y="119145"/>
                </a:lnTo>
                <a:lnTo>
                  <a:pt x="109418" y="118740"/>
                </a:lnTo>
                <a:lnTo>
                  <a:pt x="121845" y="113369"/>
                </a:lnTo>
                <a:lnTo>
                  <a:pt x="132671" y="105508"/>
                </a:lnTo>
                <a:lnTo>
                  <a:pt x="141531" y="95516"/>
                </a:lnTo>
                <a:lnTo>
                  <a:pt x="148062" y="83756"/>
                </a:lnTo>
                <a:lnTo>
                  <a:pt x="151900" y="70586"/>
                </a:lnTo>
                <a:lnTo>
                  <a:pt x="152792" y="60115"/>
                </a:lnTo>
                <a:close/>
              </a:path>
            </a:pathLst>
          </a:custGeom>
          <a:ln w="33794">
            <a:solidFill>
              <a:srgbClr val="8BE1F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4745369" y="7357876"/>
            <a:ext cx="60960" cy="64769"/>
          </a:xfrm>
          <a:custGeom>
            <a:avLst/>
            <a:gdLst/>
            <a:ahLst/>
            <a:cxnLst/>
            <a:rect l="l" t="t" r="r" b="b"/>
            <a:pathLst>
              <a:path w="60959" h="64770">
                <a:moveTo>
                  <a:pt x="19476" y="0"/>
                </a:moveTo>
                <a:lnTo>
                  <a:pt x="0" y="64757"/>
                </a:lnTo>
                <a:lnTo>
                  <a:pt x="60401" y="29905"/>
                </a:lnTo>
                <a:lnTo>
                  <a:pt x="58333" y="17702"/>
                </a:lnTo>
                <a:lnTo>
                  <a:pt x="52263" y="10256"/>
                </a:lnTo>
                <a:lnTo>
                  <a:pt x="40031" y="5158"/>
                </a:lnTo>
                <a:lnTo>
                  <a:pt x="19476" y="0"/>
                </a:lnTo>
                <a:close/>
              </a:path>
            </a:pathLst>
          </a:custGeom>
          <a:solidFill>
            <a:srgbClr val="00CD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745369" y="7357876"/>
            <a:ext cx="60960" cy="64769"/>
          </a:xfrm>
          <a:custGeom>
            <a:avLst/>
            <a:gdLst/>
            <a:ahLst/>
            <a:cxnLst/>
            <a:rect l="l" t="t" r="r" b="b"/>
            <a:pathLst>
              <a:path w="60959" h="64770">
                <a:moveTo>
                  <a:pt x="19476" y="0"/>
                </a:moveTo>
                <a:lnTo>
                  <a:pt x="40031" y="5158"/>
                </a:lnTo>
                <a:lnTo>
                  <a:pt x="52263" y="10256"/>
                </a:lnTo>
                <a:lnTo>
                  <a:pt x="58333" y="17702"/>
                </a:lnTo>
                <a:lnTo>
                  <a:pt x="60401" y="29905"/>
                </a:lnTo>
                <a:lnTo>
                  <a:pt x="0" y="64757"/>
                </a:lnTo>
                <a:lnTo>
                  <a:pt x="19476" y="0"/>
                </a:lnTo>
                <a:close/>
              </a:path>
            </a:pathLst>
          </a:custGeom>
          <a:ln w="16903">
            <a:solidFill>
              <a:srgbClr val="00C1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62" name="object 162"/>
          <p:cNvGraphicFramePr>
            <a:graphicFrameLocks noGrp="1"/>
          </p:cNvGraphicFramePr>
          <p:nvPr/>
        </p:nvGraphicFramePr>
        <p:xfrm>
          <a:off x="9364206" y="4340749"/>
          <a:ext cx="2452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90"/>
                <a:gridCol w="122610"/>
              </a:tblGrid>
              <a:tr h="122588"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33794">
                      <a:solidFill>
                        <a:srgbClr val="8BE1F3"/>
                      </a:solidFill>
                      <a:prstDash val="solid"/>
                    </a:lnR>
                    <a:lnB w="33794">
                      <a:solidFill>
                        <a:srgbClr val="8BE1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3794">
                      <a:solidFill>
                        <a:srgbClr val="8BE1F3"/>
                      </a:solidFill>
                      <a:prstDash val="solid"/>
                    </a:lnL>
                    <a:lnR w="33794">
                      <a:solidFill>
                        <a:srgbClr val="8BE1F3"/>
                      </a:solidFill>
                      <a:prstDash val="solid"/>
                    </a:lnR>
                    <a:lnT w="33794">
                      <a:solidFill>
                        <a:srgbClr val="8BE1F3"/>
                      </a:solidFill>
                      <a:prstDash val="solid"/>
                    </a:lnT>
                    <a:lnB w="33794">
                      <a:solidFill>
                        <a:srgbClr val="8BE1F3"/>
                      </a:solidFill>
                      <a:prstDash val="solid"/>
                    </a:lnB>
                    <a:solidFill>
                      <a:srgbClr val="D7F0F6"/>
                    </a:solidFill>
                  </a:tcPr>
                </a:tc>
              </a:tr>
              <a:tr h="122621"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33794">
                      <a:solidFill>
                        <a:srgbClr val="8BE1F3"/>
                      </a:solidFill>
                      <a:prstDash val="solid"/>
                    </a:lnR>
                    <a:lnT w="33794">
                      <a:solidFill>
                        <a:srgbClr val="8BE1F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3794">
                      <a:solidFill>
                        <a:srgbClr val="8BE1F3"/>
                      </a:solidFill>
                      <a:prstDash val="solid"/>
                    </a:lnL>
                    <a:lnR w="33794">
                      <a:solidFill>
                        <a:srgbClr val="8BE1F3"/>
                      </a:solidFill>
                      <a:prstDash val="solid"/>
                    </a:lnR>
                    <a:lnT w="33794">
                      <a:solidFill>
                        <a:srgbClr val="8BE1F3"/>
                      </a:solidFill>
                      <a:prstDash val="solid"/>
                    </a:lnT>
                    <a:lnB w="33794">
                      <a:solidFill>
                        <a:srgbClr val="8BE1F3"/>
                      </a:solidFill>
                      <a:prstDash val="solid"/>
                    </a:lnB>
                    <a:solidFill>
                      <a:srgbClr val="D7F0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" name="object 164"/>
          <p:cNvGraphicFramePr>
            <a:graphicFrameLocks noGrp="1"/>
          </p:cNvGraphicFramePr>
          <p:nvPr/>
        </p:nvGraphicFramePr>
        <p:xfrm>
          <a:off x="13532560" y="2273452"/>
          <a:ext cx="1348584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81"/>
                <a:gridCol w="858225"/>
                <a:gridCol w="245178"/>
              </a:tblGrid>
              <a:tr h="245203"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33794">
                      <a:solidFill>
                        <a:srgbClr val="8BE1F3"/>
                      </a:solidFill>
                      <a:prstDash val="solid"/>
                    </a:lnR>
                    <a:lnB w="33794">
                      <a:solidFill>
                        <a:srgbClr val="8BE1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3794">
                      <a:solidFill>
                        <a:srgbClr val="8BE1F3"/>
                      </a:solidFill>
                      <a:prstDash val="solid"/>
                    </a:lnL>
                    <a:lnR w="33794">
                      <a:solidFill>
                        <a:srgbClr val="8BE1F3"/>
                      </a:solidFill>
                      <a:prstDash val="solid"/>
                    </a:lnR>
                    <a:lnB w="33794">
                      <a:solidFill>
                        <a:srgbClr val="8BE1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3794">
                      <a:solidFill>
                        <a:srgbClr val="8BE1F3"/>
                      </a:solidFill>
                      <a:prstDash val="solid"/>
                    </a:lnL>
                    <a:lnB w="33794">
                      <a:solidFill>
                        <a:srgbClr val="8BE1F3"/>
                      </a:solidFill>
                      <a:prstDash val="solid"/>
                    </a:lnB>
                  </a:tcPr>
                </a:tc>
              </a:tr>
              <a:tr h="122598">
                <a:tc gridSpan="3"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3794">
                      <a:solidFill>
                        <a:srgbClr val="8BE1F3"/>
                      </a:solidFill>
                      <a:prstDash val="solid"/>
                    </a:lnL>
                    <a:lnR w="33794">
                      <a:solidFill>
                        <a:srgbClr val="8BE1F3"/>
                      </a:solidFill>
                      <a:prstDash val="solid"/>
                    </a:lnR>
                    <a:lnT w="33794">
                      <a:solidFill>
                        <a:srgbClr val="8BE1F3"/>
                      </a:solidFill>
                      <a:prstDash val="solid"/>
                    </a:lnT>
                    <a:lnB w="33794">
                      <a:solidFill>
                        <a:srgbClr val="8BE1F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11884475" y="2396043"/>
          <a:ext cx="1348595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11"/>
                <a:gridCol w="858194"/>
                <a:gridCol w="245190"/>
              </a:tblGrid>
              <a:tr h="245215"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33794">
                      <a:solidFill>
                        <a:srgbClr val="8BE1F3"/>
                      </a:solidFill>
                      <a:prstDash val="solid"/>
                    </a:lnR>
                    <a:lnB w="33794">
                      <a:solidFill>
                        <a:srgbClr val="8BE1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3794">
                      <a:solidFill>
                        <a:srgbClr val="8BE1F3"/>
                      </a:solidFill>
                      <a:prstDash val="solid"/>
                    </a:lnL>
                    <a:lnR w="33794">
                      <a:solidFill>
                        <a:srgbClr val="8BE1F3"/>
                      </a:solidFill>
                      <a:prstDash val="solid"/>
                    </a:lnR>
                    <a:lnB w="33794">
                      <a:solidFill>
                        <a:srgbClr val="8BE1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3794">
                      <a:solidFill>
                        <a:srgbClr val="8BE1F3"/>
                      </a:solidFill>
                      <a:prstDash val="solid"/>
                    </a:lnL>
                    <a:lnB w="33794">
                      <a:solidFill>
                        <a:srgbClr val="8BE1F3"/>
                      </a:solidFill>
                      <a:prstDash val="solid"/>
                    </a:lnB>
                  </a:tcPr>
                </a:tc>
              </a:tr>
              <a:tr h="122586">
                <a:tc gridSpan="3">
                  <a:txBody>
                    <a:bodyPr/>
                    <a:lstStyle/>
                    <a:p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3794">
                      <a:solidFill>
                        <a:srgbClr val="8BE1F3"/>
                      </a:solidFill>
                      <a:prstDash val="solid"/>
                    </a:lnL>
                    <a:lnR w="33794">
                      <a:solidFill>
                        <a:srgbClr val="8BE1F3"/>
                      </a:solidFill>
                      <a:prstDash val="solid"/>
                    </a:lnR>
                    <a:lnT w="33794">
                      <a:solidFill>
                        <a:srgbClr val="8BE1F3"/>
                      </a:solidFill>
                      <a:prstDash val="solid"/>
                    </a:lnT>
                    <a:lnB w="33794">
                      <a:solidFill>
                        <a:srgbClr val="8BE1F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4368" y="965193"/>
            <a:ext cx="161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5</a:t>
            </a:r>
            <a:endParaRPr sz="200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0104" y="660393"/>
            <a:ext cx="1090929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75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С</a:t>
            </a:r>
            <a:r>
              <a:rPr sz="4400" b="1" spc="180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т</a:t>
            </a:r>
            <a:r>
              <a:rPr sz="4400" b="1" spc="275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атистика</a:t>
            </a:r>
            <a:r>
              <a:rPr sz="4400" b="1" spc="175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 </a:t>
            </a:r>
            <a:r>
              <a:rPr sz="4400" b="1" spc="170" dirty="0" err="1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исп</a:t>
            </a:r>
            <a:r>
              <a:rPr sz="4400" b="1" spc="105" dirty="0" err="1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о</a:t>
            </a:r>
            <a:r>
              <a:rPr sz="4400" b="1" spc="145" dirty="0" err="1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льзования</a:t>
            </a:r>
            <a:r>
              <a:rPr sz="4400" b="1" spc="175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 </a:t>
            </a:r>
            <a:r>
              <a:rPr sz="4400" b="1" spc="185" dirty="0" err="1" smtClean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сервиса</a:t>
            </a:r>
            <a:endParaRPr sz="4400" dirty="0">
              <a:latin typeface="RotondaC" panose="00000500000000000000" pitchFamily="50" charset="0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3481" y="3831442"/>
            <a:ext cx="351345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7200" b="1" spc="325" dirty="0" smtClean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56</a:t>
            </a:r>
            <a:r>
              <a:rPr sz="2400" b="1" spc="150" dirty="0" err="1" smtClean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мин</a:t>
            </a:r>
            <a:r>
              <a:rPr sz="2400" b="1" spc="165" dirty="0" err="1" smtClean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у</a:t>
            </a:r>
            <a:r>
              <a:rPr sz="2400" b="1" spc="80" dirty="0" err="1" smtClean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т</a:t>
            </a:r>
            <a:endParaRPr sz="2400" dirty="0">
              <a:latin typeface="RotondaC" panose="00000500000000000000" pitchFamily="50" charset="0"/>
              <a:cs typeface="Arial Narrow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087" y="3691625"/>
            <a:ext cx="2615561" cy="2439725"/>
          </a:xfrm>
          <a:prstGeom prst="rect">
            <a:avLst/>
          </a:prstGeom>
        </p:spPr>
      </p:pic>
      <p:sp>
        <p:nvSpPr>
          <p:cNvPr id="23" name="object 9"/>
          <p:cNvSpPr txBox="1"/>
          <p:nvPr/>
        </p:nvSpPr>
        <p:spPr>
          <a:xfrm>
            <a:off x="800104" y="4385440"/>
            <a:ext cx="50206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-1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Среднее время работы </a:t>
            </a:r>
            <a:r>
              <a:rPr lang="ru-RU" sz="2400" spc="-1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пользователя:</a:t>
            </a:r>
            <a:endParaRPr lang="ru-RU" sz="2400" spc="-100" dirty="0">
              <a:solidFill>
                <a:srgbClr val="999999"/>
              </a:solidFill>
              <a:latin typeface="RotondaC" panose="00000500000000000000" pitchFamily="50" charset="0"/>
              <a:cs typeface="Arial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800104" y="3261757"/>
            <a:ext cx="588009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-100" dirty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В среднем в день в </a:t>
            </a:r>
            <a:r>
              <a:rPr lang="en-US" sz="2400" spc="-100" dirty="0" err="1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Smeta.Cloud</a:t>
            </a:r>
            <a:r>
              <a:rPr lang="ru-RU" sz="2400" spc="-1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 работают:</a:t>
            </a:r>
            <a:endParaRPr lang="ru-RU" sz="2400" spc="-100" dirty="0">
              <a:solidFill>
                <a:srgbClr val="999999"/>
              </a:solidFill>
              <a:latin typeface="RotondaC" panose="00000500000000000000" pitchFamily="50" charset="0"/>
              <a:cs typeface="Arial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6890728" y="2707759"/>
            <a:ext cx="351345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7200" b="1" spc="325" dirty="0" smtClean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36</a:t>
            </a:r>
            <a:r>
              <a:rPr lang="ru-RU" sz="2400" b="1" spc="150" dirty="0" smtClean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человек</a:t>
            </a:r>
            <a:endParaRPr sz="2400" dirty="0">
              <a:latin typeface="RotondaC" panose="00000500000000000000" pitchFamily="50" charset="0"/>
              <a:cs typeface="Arial Narrow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778860" y="6769264"/>
            <a:ext cx="5041896" cy="23493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-1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Средняя расход средств на составление сметы из 55 строк: </a:t>
            </a:r>
            <a:endParaRPr lang="ru-RU" sz="2400" spc="-100" dirty="0">
              <a:solidFill>
                <a:srgbClr val="999999"/>
              </a:solidFill>
              <a:latin typeface="RotondaC" panose="00000500000000000000" pitchFamily="50" charset="0"/>
              <a:cs typeface="Arial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6863481" y="6769264"/>
            <a:ext cx="351345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7200" b="1" spc="325" dirty="0" smtClean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248</a:t>
            </a:r>
            <a:r>
              <a:rPr lang="ru-RU" sz="2400" b="1" spc="150" dirty="0" smtClean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рублей</a:t>
            </a:r>
            <a:endParaRPr sz="2400" dirty="0">
              <a:latin typeface="RotondaC" panose="00000500000000000000" pitchFamily="50" charset="0"/>
              <a:cs typeface="Arial Narrow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800104" y="5577352"/>
            <a:ext cx="50206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-1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Среднее </a:t>
            </a:r>
            <a:r>
              <a:rPr lang="ru-RU" sz="2400" spc="-1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количество срок в смете</a:t>
            </a:r>
            <a:r>
              <a:rPr lang="ru-RU" sz="2400" spc="-100" dirty="0" smtClean="0">
                <a:solidFill>
                  <a:srgbClr val="999999"/>
                </a:solidFill>
                <a:latin typeface="RotondaC" panose="00000500000000000000" pitchFamily="50" charset="0"/>
                <a:cs typeface="Arial"/>
              </a:rPr>
              <a:t>:</a:t>
            </a:r>
            <a:endParaRPr lang="ru-RU" sz="2400" spc="-100" dirty="0">
              <a:solidFill>
                <a:srgbClr val="999999"/>
              </a:solidFill>
              <a:latin typeface="RotondaC" panose="00000500000000000000" pitchFamily="50" charset="0"/>
              <a:cs typeface="Arial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6890728" y="5023354"/>
            <a:ext cx="351345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7200" b="1" spc="325" dirty="0" smtClean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5</a:t>
            </a:r>
            <a:r>
              <a:rPr lang="en-US" sz="7200" b="1" spc="325" dirty="0">
                <a:solidFill>
                  <a:srgbClr val="FF6666"/>
                </a:solidFill>
                <a:latin typeface="RotondaC" panose="00000500000000000000" pitchFamily="50" charset="0"/>
                <a:cs typeface="Arial Narrow"/>
              </a:rPr>
              <a:t>5</a:t>
            </a:r>
            <a:endParaRPr sz="2400" dirty="0">
              <a:latin typeface="RotondaC" panose="00000500000000000000" pitchFamily="50" charset="0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4368" y="965193"/>
            <a:ext cx="161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5</a:t>
            </a:r>
            <a:endParaRPr sz="200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0104" y="660393"/>
            <a:ext cx="1090929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400" b="1" spc="75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Доступные актуальные </a:t>
            </a:r>
            <a:r>
              <a:rPr lang="ru-RU" sz="4400" b="1" spc="75" dirty="0" smtClean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СНБ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4" y="1685770"/>
            <a:ext cx="12357096" cy="79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9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4368" y="965193"/>
            <a:ext cx="161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5</a:t>
            </a:r>
            <a:endParaRPr sz="200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0104" y="660393"/>
            <a:ext cx="1090929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400" b="1" spc="75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Доступные актуальные </a:t>
            </a:r>
            <a:r>
              <a:rPr lang="ru-RU" sz="4400" b="1" spc="75" dirty="0" smtClean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индексы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4" y="1685770"/>
            <a:ext cx="12357096" cy="79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4368" y="965193"/>
            <a:ext cx="161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5</a:t>
            </a:r>
            <a:endParaRPr sz="200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0104" y="660393"/>
            <a:ext cx="1090929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400" b="1" spc="75" dirty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Доступные актуальные </a:t>
            </a:r>
            <a:r>
              <a:rPr lang="ru-RU" sz="4400" b="1" spc="75" dirty="0" smtClean="0">
                <a:solidFill>
                  <a:srgbClr val="00C1E8"/>
                </a:solidFill>
                <a:latin typeface="RotondaC" panose="00000500000000000000" pitchFamily="50" charset="0"/>
                <a:cs typeface="Arial Narrow"/>
              </a:rPr>
              <a:t>виды цен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4" y="1685770"/>
            <a:ext cx="12357096" cy="79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04960" y="965193"/>
            <a:ext cx="2514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35" dirty="0">
                <a:solidFill>
                  <a:srgbClr val="B6B6B6"/>
                </a:solidFill>
                <a:latin typeface="RotondaC" panose="00000500000000000000" pitchFamily="50" charset="0"/>
                <a:cs typeface="Arial"/>
              </a:rPr>
              <a:t>10</a:t>
            </a:r>
            <a:endParaRPr sz="2000">
              <a:latin typeface="RotondaC" panose="00000500000000000000" pitchFamily="50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84610" y="1331071"/>
            <a:ext cx="7272020" cy="276999"/>
          </a:xfrm>
          <a:custGeom>
            <a:avLst/>
            <a:gdLst/>
            <a:ahLst/>
            <a:cxnLst/>
            <a:rect l="l" t="t" r="r" b="b"/>
            <a:pathLst>
              <a:path w="7272020" h="7769859">
                <a:moveTo>
                  <a:pt x="0" y="4"/>
                </a:moveTo>
                <a:lnTo>
                  <a:pt x="0" y="7769306"/>
                </a:lnTo>
                <a:lnTo>
                  <a:pt x="6954865" y="7769306"/>
                </a:lnTo>
                <a:lnTo>
                  <a:pt x="7271970" y="214"/>
                </a:lnTo>
                <a:lnTo>
                  <a:pt x="7271970" y="4"/>
                </a:lnTo>
                <a:lnTo>
                  <a:pt x="0" y="4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>
              <a:latin typeface="RotondaC" panose="00000500000000000000" pitchFamily="50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380" dirty="0" smtClean="0">
                <a:latin typeface="RotondaC" panose="00000500000000000000" pitchFamily="50" charset="0"/>
              </a:rPr>
              <a:t>Текущая тарификация</a:t>
            </a:r>
            <a:endParaRPr spc="320" dirty="0">
              <a:latin typeface="RotondaC" panose="00000500000000000000" pitchFamily="50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0104" y="1686553"/>
            <a:ext cx="6078855" cy="1259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350">
              <a:lnSpc>
                <a:spcPct val="125000"/>
              </a:lnSpc>
            </a:pPr>
            <a:r>
              <a:rPr lang="ru-RU" sz="3200" dirty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Тариф "Прогрессивный" </a:t>
            </a:r>
          </a:p>
          <a:p>
            <a:pPr marL="12700" marR="6350">
              <a:lnSpc>
                <a:spcPct val="125000"/>
              </a:lnSpc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Поминутная тарификация!</a:t>
            </a:r>
            <a:endParaRPr sz="2400" dirty="0">
              <a:solidFill>
                <a:schemeClr val="bg1">
                  <a:lumMod val="65000"/>
                </a:schemeClr>
              </a:solidFill>
              <a:latin typeface="RotondaC" panose="00000500000000000000" pitchFamily="50" charset="0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800104" y="3673785"/>
            <a:ext cx="4279896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Повременная оплата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	</a:t>
            </a: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9:00–17:00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	</a:t>
            </a: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17:00–9:00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Использование нормативов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Использование индексов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Использование ССЦ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Печать/экспорт</a:t>
            </a:r>
            <a:endParaRPr sz="2400" dirty="0">
              <a:solidFill>
                <a:schemeClr val="bg1">
                  <a:lumMod val="65000"/>
                </a:schemeClr>
              </a:solidFill>
              <a:latin typeface="RotondaC" panose="00000500000000000000" pitchFamily="50" charset="0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5076896" y="3673785"/>
            <a:ext cx="873893" cy="323165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2700" marR="6350" algn="r">
              <a:lnSpc>
                <a:spcPct val="125000"/>
              </a:lnSpc>
            </a:pPr>
            <a:endParaRPr lang="ru-RU" sz="2400" spc="-114" dirty="0" smtClean="0">
              <a:solidFill>
                <a:srgbClr val="00C1E8"/>
              </a:solidFill>
              <a:latin typeface="RotondaC" panose="00000500000000000000" pitchFamily="50" charset="0"/>
              <a:cs typeface="Arial"/>
            </a:endParaRPr>
          </a:p>
          <a:p>
            <a:pPr marL="12700" marR="6350" algn="r">
              <a:lnSpc>
                <a:spcPct val="125000"/>
              </a:lnSpc>
            </a:pPr>
            <a:r>
              <a:rPr lang="en-US" sz="2400" spc="-114" dirty="0" smtClean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30 </a:t>
            </a:r>
            <a:r>
              <a:rPr lang="ru-RU" sz="2400" spc="-114" dirty="0" smtClean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руб.</a:t>
            </a:r>
          </a:p>
          <a:p>
            <a:pPr marL="12700" marR="6350" algn="r">
              <a:lnSpc>
                <a:spcPct val="125000"/>
              </a:lnSpc>
            </a:pPr>
            <a:r>
              <a:rPr lang="ru-RU" sz="2400" spc="-114" dirty="0" smtClean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12 руб.</a:t>
            </a:r>
          </a:p>
          <a:p>
            <a:pPr marL="12700" marR="6350" algn="r">
              <a:lnSpc>
                <a:spcPct val="125000"/>
              </a:lnSpc>
            </a:pPr>
            <a:r>
              <a:rPr lang="ru-RU" sz="2400" spc="-114" dirty="0" smtClean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3 руб.</a:t>
            </a:r>
          </a:p>
          <a:p>
            <a:pPr marL="12700" marR="6350" algn="r">
              <a:lnSpc>
                <a:spcPct val="125000"/>
              </a:lnSpc>
            </a:pPr>
            <a:r>
              <a:rPr lang="ru-RU" sz="2400" spc="-114" dirty="0" smtClean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1 руб.</a:t>
            </a:r>
          </a:p>
          <a:p>
            <a:pPr marL="12700" marR="6350" algn="r">
              <a:lnSpc>
                <a:spcPct val="125000"/>
              </a:lnSpc>
            </a:pPr>
            <a:r>
              <a:rPr lang="ru-RU" sz="2400" spc="-114" dirty="0" smtClean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1 руб.</a:t>
            </a:r>
          </a:p>
          <a:p>
            <a:pPr marL="12700" marR="6350" algn="r">
              <a:lnSpc>
                <a:spcPct val="125000"/>
              </a:lnSpc>
            </a:pPr>
            <a:r>
              <a:rPr lang="ru-RU" sz="2400" spc="-114" dirty="0" smtClean="0">
                <a:solidFill>
                  <a:srgbClr val="00C1E8"/>
                </a:solidFill>
                <a:latin typeface="RotondaC" panose="00000500000000000000" pitchFamily="50" charset="0"/>
                <a:cs typeface="Arial"/>
              </a:rPr>
              <a:t>10 руб.</a:t>
            </a:r>
            <a:endParaRPr sz="2400" dirty="0">
              <a:solidFill>
                <a:srgbClr val="00C1E8"/>
              </a:solidFill>
              <a:latin typeface="RotondaC" panose="00000500000000000000" pitchFamily="50" charset="0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6442012" y="3673785"/>
            <a:ext cx="1990788" cy="323165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2700" marR="6350">
              <a:lnSpc>
                <a:spcPct val="125000"/>
              </a:lnSpc>
            </a:pPr>
            <a:endParaRPr lang="ru-RU" sz="2400" spc="-114" dirty="0" smtClean="0">
              <a:solidFill>
                <a:schemeClr val="bg1">
                  <a:lumMod val="65000"/>
                </a:schemeClr>
              </a:solidFill>
              <a:latin typeface="RotondaC" panose="00000500000000000000" pitchFamily="50" charset="0"/>
              <a:cs typeface="Arial"/>
            </a:endParaRPr>
          </a:p>
          <a:p>
            <a:pPr marL="12700" marR="6350">
              <a:lnSpc>
                <a:spcPct val="125000"/>
              </a:lnSpc>
            </a:pPr>
            <a:r>
              <a:rPr lang="en-US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1 </a:t>
            </a: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час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1 час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1 шт.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1 шт.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1 шт.</a:t>
            </a:r>
          </a:p>
          <a:p>
            <a:pPr marL="12700" marR="6350">
              <a:lnSpc>
                <a:spcPct val="125000"/>
              </a:lnSpc>
            </a:pPr>
            <a:r>
              <a:rPr lang="ru-RU" sz="2400" spc="-114" dirty="0" smtClean="0">
                <a:solidFill>
                  <a:schemeClr val="bg1">
                    <a:lumMod val="65000"/>
                  </a:schemeClr>
                </a:solidFill>
                <a:latin typeface="RotondaC" panose="00000500000000000000" pitchFamily="50" charset="0"/>
                <a:cs typeface="Arial"/>
              </a:rPr>
              <a:t>1 документ</a:t>
            </a:r>
          </a:p>
          <a:p>
            <a:pPr marL="12700" marR="6350">
              <a:lnSpc>
                <a:spcPct val="125000"/>
              </a:lnSpc>
            </a:pPr>
            <a:endParaRPr sz="2400" dirty="0">
              <a:solidFill>
                <a:schemeClr val="bg1">
                  <a:lumMod val="65000"/>
                </a:schemeClr>
              </a:solidFill>
              <a:latin typeface="RotondaC" panose="00000500000000000000" pitchFamily="50" charset="0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350</Words>
  <Application>Microsoft Office PowerPoint</Application>
  <PresentationFormat>Произвольный</PresentationFormat>
  <Paragraphs>100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RotondaC</vt:lpstr>
      <vt:lpstr>Arial</vt:lpstr>
      <vt:lpstr>Arial Narrow</vt:lpstr>
      <vt:lpstr>Calibri</vt:lpstr>
      <vt:lpstr>Office Theme</vt:lpstr>
      <vt:lpstr>Презентация PowerPoint</vt:lpstr>
      <vt:lpstr>О сервисе</vt:lpstr>
      <vt:lpstr>Структура сервиса</vt:lpstr>
      <vt:lpstr>Преимущества сервиса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Текущая тарификация</vt:lpstr>
      <vt:lpstr>Способы оплаты</vt:lpstr>
      <vt:lpstr>Информер счёта</vt:lpstr>
      <vt:lpstr>Развитие проекта: Smeta.Cloud для рабочих групп</vt:lpstr>
      <vt:lpstr>Развитие проекта: Smeta.Cloud Sync</vt:lpstr>
      <vt:lpstr>Перспективы развития: Биржа смет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Андрей Марухин</cp:lastModifiedBy>
  <cp:revision>31</cp:revision>
  <dcterms:created xsi:type="dcterms:W3CDTF">2014-05-19T11:46:45Z</dcterms:created>
  <dcterms:modified xsi:type="dcterms:W3CDTF">2014-09-17T12:25:18Z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2014-05-19T00:00:00Z</vt:filetime>
  </property>
  <property fmtid="{D5CDD505-2E9C-101B-9397-08002B2CF9AE}" pid="3" name="LastSaved">
    <vt:filetime>2014-05-19T00:00:00Z</vt:filetime>
  </property>
</Properties>
</file>